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75" r:id="rId9"/>
    <p:sldId id="276"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9" r:id="rId23"/>
  </p:sldIdLst>
  <p:sldSz cx="12192000" cy="6858000"/>
  <p:notesSz cx="6858000" cy="9144000"/>
  <p:embeddedFontLst>
    <p:embeddedFont>
      <p:font typeface="Algerian" panose="04020705040A02060702" pitchFamily="82" charset="0"/>
      <p:regular r:id="rId25"/>
    </p:embeddedFont>
    <p:embeddedFont>
      <p:font typeface="Comic Sans MS" panose="030F0702030302020204" pitchFamily="66" charset="0"/>
      <p:regular r:id="rId26"/>
      <p:bold r:id="rId27"/>
      <p:italic r:id="rId28"/>
      <p:boldItalic r:id="rId29"/>
    </p:embeddedFont>
    <p:embeddedFont>
      <p:font typeface="Corbel" panose="020B050302020402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joCe0FQkiPIX67d6vvn4GSoiIKW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2548c87df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2548c87df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2526cd2ea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2526cd2ea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2534ba8b2d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2534ba8b2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2534ba8b2d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2534ba8b2d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2536ddaab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2536ddaa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t-LT"/>
              <a:t>of</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2575af856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2575af85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2575af856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2575af856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2575af856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2575af856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2575af8564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2575af8564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2526cd2eaa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2526cd2ea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2526cd2eaa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2526cd2eaa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2526cd2ea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2526cd2ea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2526cd2ea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2526cd2ea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255717ffc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255717ffc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224e4df3f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224e4df3f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k pavadinimas" type="titleOnly">
  <p:cSld name="TITLE_ONLY">
    <p:spTree>
      <p:nvGrpSpPr>
        <p:cNvPr id="1" name="Shape 12"/>
        <p:cNvGrpSpPr/>
        <p:nvPr/>
      </p:nvGrpSpPr>
      <p:grpSpPr>
        <a:xfrm>
          <a:off x="0" y="0"/>
          <a:ext cx="0" cy="0"/>
          <a:chOff x="0" y="0"/>
          <a:chExt cx="0" cy="0"/>
        </a:xfrm>
      </p:grpSpPr>
      <p:sp>
        <p:nvSpPr>
          <p:cNvPr id="13" name="Google Shape;13;p5"/>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5"/>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5"/>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5"/>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vadinimas ir vertikalus tekstas" type="vertTx">
  <p:cSld name="VERTICAL_TEX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4"/>
          <p:cNvSpPr txBox="1">
            <a:spLocks noGrp="1"/>
          </p:cNvSpPr>
          <p:nvPr>
            <p:ph type="body" idx="1"/>
          </p:nvPr>
        </p:nvSpPr>
        <p:spPr>
          <a:xfrm rot="5400000">
            <a:off x="4060136" y="-859736"/>
            <a:ext cx="4038600" cy="9872871"/>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75" name="Google Shape;75;p14"/>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4"/>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4"/>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kalus pavadinimas ir tekstas" type="vertTitleAndTx">
  <p:cSld name="VERTICAL_TITLE_AND_VERTICAL_TEXT">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rot="5400000">
            <a:off x="7181850" y="2305050"/>
            <a:ext cx="5410200" cy="2324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5"/>
          <p:cNvSpPr txBox="1">
            <a:spLocks noGrp="1"/>
          </p:cNvSpPr>
          <p:nvPr>
            <p:ph type="body" idx="1"/>
          </p:nvPr>
        </p:nvSpPr>
        <p:spPr>
          <a:xfrm rot="5400000">
            <a:off x="2152650" y="-247650"/>
            <a:ext cx="5410200" cy="7429500"/>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81" name="Google Shape;81;p15"/>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5"/>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5"/>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avadinimo skaidrė" type="title">
  <p:cSld name="TITLE">
    <p:spTree>
      <p:nvGrpSpPr>
        <p:cNvPr id="1" name="Shape 17"/>
        <p:cNvGrpSpPr/>
        <p:nvPr/>
      </p:nvGrpSpPr>
      <p:grpSpPr>
        <a:xfrm>
          <a:off x="0" y="0"/>
          <a:ext cx="0" cy="0"/>
          <a:chOff x="0" y="0"/>
          <a:chExt cx="0" cy="0"/>
        </a:xfrm>
      </p:grpSpPr>
      <p:sp>
        <p:nvSpPr>
          <p:cNvPr id="18" name="Google Shape;18;p6"/>
          <p:cNvSpPr/>
          <p:nvPr/>
        </p:nvSpPr>
        <p:spPr>
          <a:xfrm>
            <a:off x="231140" y="243840"/>
            <a:ext cx="11724640" cy="6377939"/>
          </a:xfrm>
          <a:prstGeom prst="rect">
            <a:avLst/>
          </a:prstGeom>
          <a:solidFill>
            <a:schemeClr val="lt1"/>
          </a:solid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6"/>
          <p:cNvSpPr txBox="1">
            <a:spLocks noGrp="1"/>
          </p:cNvSpPr>
          <p:nvPr>
            <p:ph type="ctrTitle"/>
          </p:nvPr>
        </p:nvSpPr>
        <p:spPr>
          <a:xfrm>
            <a:off x="1109980" y="882376"/>
            <a:ext cx="9966960" cy="2926080"/>
          </a:xfrm>
          <a:prstGeom prst="rect">
            <a:avLst/>
          </a:prstGeom>
          <a:noFill/>
          <a:ln>
            <a:noFill/>
          </a:ln>
        </p:spPr>
        <p:txBody>
          <a:bodyPr spcFirstLastPara="1" wrap="square" lIns="91425" tIns="45700" rIns="91425" bIns="45700" anchor="b" anchorCtr="0">
            <a:normAutofit/>
          </a:bodyPr>
          <a:lstStyle>
            <a:lvl1pPr lvl="0" algn="ctr">
              <a:lnSpc>
                <a:spcPct val="85000"/>
              </a:lnSpc>
              <a:spcBef>
                <a:spcPts val="0"/>
              </a:spcBef>
              <a:spcAft>
                <a:spcPts val="0"/>
              </a:spcAft>
              <a:buClr>
                <a:srgbClr val="DF5327"/>
              </a:buClr>
              <a:buSzPts val="7200"/>
              <a:buFont typeface="Corbel"/>
              <a:buNone/>
              <a:defRPr sz="7200" b="1" i="0" u="none" strike="noStrike" cap="none">
                <a:solidFill>
                  <a:srgbClr val="DF5327"/>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6"/>
          <p:cNvSpPr txBox="1">
            <a:spLocks noGrp="1"/>
          </p:cNvSpPr>
          <p:nvPr>
            <p:ph type="subTitle" idx="1"/>
          </p:nvPr>
        </p:nvSpPr>
        <p:spPr>
          <a:xfrm>
            <a:off x="1709530" y="3869634"/>
            <a:ext cx="8767860" cy="138816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400"/>
              </a:spcBef>
              <a:spcAft>
                <a:spcPts val="0"/>
              </a:spcAft>
              <a:buSzPts val="1760"/>
              <a:buNone/>
              <a:defRPr sz="2200">
                <a:solidFill>
                  <a:schemeClr val="accent1"/>
                </a:solidFill>
              </a:defRPr>
            </a:lvl1pPr>
            <a:lvl2pPr lvl="1" algn="ctr">
              <a:lnSpc>
                <a:spcPct val="90000"/>
              </a:lnSpc>
              <a:spcBef>
                <a:spcPts val="200"/>
              </a:spcBef>
              <a:spcAft>
                <a:spcPts val="0"/>
              </a:spcAft>
              <a:buSzPts val="1760"/>
              <a:buNone/>
              <a:defRPr sz="2200"/>
            </a:lvl2pPr>
            <a:lvl3pPr lvl="2" algn="ctr">
              <a:lnSpc>
                <a:spcPct val="90000"/>
              </a:lnSpc>
              <a:spcBef>
                <a:spcPts val="400"/>
              </a:spcBef>
              <a:spcAft>
                <a:spcPts val="0"/>
              </a:spcAft>
              <a:buSzPts val="1760"/>
              <a:buNone/>
              <a:defRPr sz="2200"/>
            </a:lvl3pPr>
            <a:lvl4pPr lvl="3" algn="ctr">
              <a:lnSpc>
                <a:spcPct val="90000"/>
              </a:lnSpc>
              <a:spcBef>
                <a:spcPts val="400"/>
              </a:spcBef>
              <a:spcAft>
                <a:spcPts val="0"/>
              </a:spcAft>
              <a:buSzPts val="1600"/>
              <a:buNone/>
              <a:defRPr sz="2000"/>
            </a:lvl4pPr>
            <a:lvl5pPr lvl="4" algn="ctr">
              <a:lnSpc>
                <a:spcPct val="90000"/>
              </a:lnSpc>
              <a:spcBef>
                <a:spcPts val="400"/>
              </a:spcBef>
              <a:spcAft>
                <a:spcPts val="0"/>
              </a:spcAft>
              <a:buSzPts val="1600"/>
              <a:buNone/>
              <a:defRPr sz="2000"/>
            </a:lvl5pPr>
            <a:lvl6pPr lvl="5" algn="ctr">
              <a:lnSpc>
                <a:spcPct val="90000"/>
              </a:lnSpc>
              <a:spcBef>
                <a:spcPts val="400"/>
              </a:spcBef>
              <a:spcAft>
                <a:spcPts val="0"/>
              </a:spcAft>
              <a:buSzPts val="1600"/>
              <a:buNone/>
              <a:defRPr sz="2000"/>
            </a:lvl6pPr>
            <a:lvl7pPr lvl="6" algn="ctr">
              <a:lnSpc>
                <a:spcPct val="90000"/>
              </a:lnSpc>
              <a:spcBef>
                <a:spcPts val="400"/>
              </a:spcBef>
              <a:spcAft>
                <a:spcPts val="0"/>
              </a:spcAft>
              <a:buSzPts val="1600"/>
              <a:buNone/>
              <a:defRPr sz="2000"/>
            </a:lvl7pPr>
            <a:lvl8pPr lvl="7" algn="ctr">
              <a:lnSpc>
                <a:spcPct val="90000"/>
              </a:lnSpc>
              <a:spcBef>
                <a:spcPts val="400"/>
              </a:spcBef>
              <a:spcAft>
                <a:spcPts val="0"/>
              </a:spcAft>
              <a:buSzPts val="1600"/>
              <a:buNone/>
              <a:defRPr sz="2000"/>
            </a:lvl8pPr>
            <a:lvl9pPr lvl="8" algn="ctr">
              <a:lnSpc>
                <a:spcPct val="90000"/>
              </a:lnSpc>
              <a:spcBef>
                <a:spcPts val="400"/>
              </a:spcBef>
              <a:spcAft>
                <a:spcPts val="400"/>
              </a:spcAft>
              <a:buSzPts val="1600"/>
              <a:buNone/>
              <a:defRPr sz="2000"/>
            </a:lvl9pPr>
          </a:lstStyle>
          <a:p>
            <a:endParaRPr/>
          </a:p>
        </p:txBody>
      </p:sp>
      <p:sp>
        <p:nvSpPr>
          <p:cNvPr id="21" name="Google Shape;21;p6"/>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6"/>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6"/>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Corbel"/>
                <a:ea typeface="Corbel"/>
                <a:cs typeface="Corbel"/>
                <a:sym typeface="Corbel"/>
              </a:defRPr>
            </a:lvl1pPr>
            <a:lvl2pPr marL="0" lvl="1" indent="0" algn="r">
              <a:spcBef>
                <a:spcPts val="0"/>
              </a:spcBef>
              <a:buNone/>
              <a:defRPr sz="1200" b="0" i="0" u="none" strike="noStrike" cap="none">
                <a:solidFill>
                  <a:schemeClr val="accent1"/>
                </a:solidFill>
                <a:latin typeface="Corbel"/>
                <a:ea typeface="Corbel"/>
                <a:cs typeface="Corbel"/>
                <a:sym typeface="Corbel"/>
              </a:defRPr>
            </a:lvl2pPr>
            <a:lvl3pPr marL="0" lvl="2" indent="0" algn="r">
              <a:spcBef>
                <a:spcPts val="0"/>
              </a:spcBef>
              <a:buNone/>
              <a:defRPr sz="1200" b="0" i="0" u="none" strike="noStrike" cap="none">
                <a:solidFill>
                  <a:schemeClr val="accent1"/>
                </a:solidFill>
                <a:latin typeface="Corbel"/>
                <a:ea typeface="Corbel"/>
                <a:cs typeface="Corbel"/>
                <a:sym typeface="Corbel"/>
              </a:defRPr>
            </a:lvl3pPr>
            <a:lvl4pPr marL="0" lvl="3" indent="0" algn="r">
              <a:spcBef>
                <a:spcPts val="0"/>
              </a:spcBef>
              <a:buNone/>
              <a:defRPr sz="1200" b="0" i="0" u="none" strike="noStrike" cap="none">
                <a:solidFill>
                  <a:schemeClr val="accent1"/>
                </a:solidFill>
                <a:latin typeface="Corbel"/>
                <a:ea typeface="Corbel"/>
                <a:cs typeface="Corbel"/>
                <a:sym typeface="Corbel"/>
              </a:defRPr>
            </a:lvl4pPr>
            <a:lvl5pPr marL="0" lvl="4" indent="0" algn="r">
              <a:spcBef>
                <a:spcPts val="0"/>
              </a:spcBef>
              <a:buNone/>
              <a:defRPr sz="1200" b="0" i="0" u="none" strike="noStrike" cap="none">
                <a:solidFill>
                  <a:schemeClr val="accent1"/>
                </a:solidFill>
                <a:latin typeface="Corbel"/>
                <a:ea typeface="Corbel"/>
                <a:cs typeface="Corbel"/>
                <a:sym typeface="Corbel"/>
              </a:defRPr>
            </a:lvl5pPr>
            <a:lvl6pPr marL="0" lvl="5" indent="0" algn="r">
              <a:spcBef>
                <a:spcPts val="0"/>
              </a:spcBef>
              <a:buNone/>
              <a:defRPr sz="1200" b="0" i="0" u="none" strike="noStrike" cap="none">
                <a:solidFill>
                  <a:schemeClr val="accent1"/>
                </a:solidFill>
                <a:latin typeface="Corbel"/>
                <a:ea typeface="Corbel"/>
                <a:cs typeface="Corbel"/>
                <a:sym typeface="Corbel"/>
              </a:defRPr>
            </a:lvl6pPr>
            <a:lvl7pPr marL="0" lvl="6" indent="0" algn="r">
              <a:spcBef>
                <a:spcPts val="0"/>
              </a:spcBef>
              <a:buNone/>
              <a:defRPr sz="1200" b="0" i="0" u="none" strike="noStrike" cap="none">
                <a:solidFill>
                  <a:schemeClr val="accent1"/>
                </a:solidFill>
                <a:latin typeface="Corbel"/>
                <a:ea typeface="Corbel"/>
                <a:cs typeface="Corbel"/>
                <a:sym typeface="Corbel"/>
              </a:defRPr>
            </a:lvl7pPr>
            <a:lvl8pPr marL="0" lvl="7" indent="0" algn="r">
              <a:spcBef>
                <a:spcPts val="0"/>
              </a:spcBef>
              <a:buNone/>
              <a:defRPr sz="1200" b="0" i="0" u="none" strike="noStrike" cap="none">
                <a:solidFill>
                  <a:schemeClr val="accent1"/>
                </a:solidFill>
                <a:latin typeface="Corbel"/>
                <a:ea typeface="Corbel"/>
                <a:cs typeface="Corbel"/>
                <a:sym typeface="Corbel"/>
              </a:defRPr>
            </a:lvl8pPr>
            <a:lvl9pPr marL="0" lvl="8" indent="0" algn="r">
              <a:spcBef>
                <a:spcPts val="0"/>
              </a:spcBef>
              <a:buNone/>
              <a:defRPr sz="1200"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lt-LT"/>
              <a:t>‹#›</a:t>
            </a:fld>
            <a:endParaRPr/>
          </a:p>
        </p:txBody>
      </p:sp>
      <p:cxnSp>
        <p:nvCxnSpPr>
          <p:cNvPr id="24" name="Google Shape;24;p6"/>
          <p:cNvCxnSpPr/>
          <p:nvPr/>
        </p:nvCxnSpPr>
        <p:spPr>
          <a:xfrm>
            <a:off x="1978660" y="3733800"/>
            <a:ext cx="8229601" cy="0"/>
          </a:xfrm>
          <a:prstGeom prst="straightConnector1">
            <a:avLst/>
          </a:prstGeom>
          <a:noFill/>
          <a:ln w="10000" cap="flat" cmpd="sng">
            <a:solidFill>
              <a:schemeClr val="accent1"/>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avadinimas ir turinys" type="obj">
  <p:cSld name="OBJEC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7"/>
          <p:cNvSpPr txBox="1">
            <a:spLocks noGrp="1"/>
          </p:cNvSpPr>
          <p:nvPr>
            <p:ph type="body" idx="1"/>
          </p:nvPr>
        </p:nvSpPr>
        <p:spPr>
          <a:xfrm>
            <a:off x="1143000" y="2057400"/>
            <a:ext cx="9872871" cy="4038600"/>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28" name="Google Shape;28;p7"/>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7"/>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7"/>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kcijos antraštė" type="secHead">
  <p:cSld name="SECTION_HEADER">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106424" y="1173575"/>
            <a:ext cx="9966960" cy="2926080"/>
          </a:xfrm>
          <a:prstGeom prst="rect">
            <a:avLst/>
          </a:prstGeom>
          <a:noFill/>
          <a:ln>
            <a:noFill/>
          </a:ln>
        </p:spPr>
        <p:txBody>
          <a:bodyPr spcFirstLastPara="1" wrap="square" lIns="91425" tIns="45700" rIns="91425" bIns="45700" anchor="b" anchorCtr="0">
            <a:noAutofit/>
          </a:bodyPr>
          <a:lstStyle>
            <a:lvl1pPr lvl="0" algn="ctr">
              <a:lnSpc>
                <a:spcPct val="85000"/>
              </a:lnSpc>
              <a:spcBef>
                <a:spcPts val="0"/>
              </a:spcBef>
              <a:spcAft>
                <a:spcPts val="0"/>
              </a:spcAft>
              <a:buClr>
                <a:srgbClr val="DF5327"/>
              </a:buClr>
              <a:buSzPts val="7200"/>
              <a:buFont typeface="Corbel"/>
              <a:buNone/>
              <a:defRPr sz="7200" b="1" i="0" u="none" strike="noStrike" cap="none">
                <a:solidFill>
                  <a:srgbClr val="DF5327"/>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8"/>
          <p:cNvSpPr txBox="1">
            <a:spLocks noGrp="1"/>
          </p:cNvSpPr>
          <p:nvPr>
            <p:ph type="body" idx="1"/>
          </p:nvPr>
        </p:nvSpPr>
        <p:spPr>
          <a:xfrm>
            <a:off x="1709928" y="4154520"/>
            <a:ext cx="8769096" cy="136380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400"/>
              </a:spcBef>
              <a:spcAft>
                <a:spcPts val="0"/>
              </a:spcAft>
              <a:buSzPts val="1760"/>
              <a:buNone/>
              <a:defRPr sz="2200">
                <a:solidFill>
                  <a:schemeClr val="accent1"/>
                </a:solidFill>
              </a:defRPr>
            </a:lvl1pPr>
            <a:lvl2pPr marL="914400" lvl="1" indent="-228600" algn="l">
              <a:lnSpc>
                <a:spcPct val="90000"/>
              </a:lnSpc>
              <a:spcBef>
                <a:spcPts val="200"/>
              </a:spcBef>
              <a:spcAft>
                <a:spcPts val="0"/>
              </a:spcAft>
              <a:buSzPts val="1440"/>
              <a:buNone/>
              <a:defRPr sz="1800">
                <a:solidFill>
                  <a:srgbClr val="888888"/>
                </a:solidFill>
              </a:defRPr>
            </a:lvl2pPr>
            <a:lvl3pPr marL="1371600" lvl="2" indent="-228600" algn="l">
              <a:lnSpc>
                <a:spcPct val="90000"/>
              </a:lnSpc>
              <a:spcBef>
                <a:spcPts val="400"/>
              </a:spcBef>
              <a:spcAft>
                <a:spcPts val="0"/>
              </a:spcAft>
              <a:buSzPts val="1280"/>
              <a:buNone/>
              <a:defRPr sz="1600">
                <a:solidFill>
                  <a:srgbClr val="888888"/>
                </a:solidFill>
              </a:defRPr>
            </a:lvl3pPr>
            <a:lvl4pPr marL="1828800" lvl="3" indent="-228600" algn="l">
              <a:lnSpc>
                <a:spcPct val="90000"/>
              </a:lnSpc>
              <a:spcBef>
                <a:spcPts val="400"/>
              </a:spcBef>
              <a:spcAft>
                <a:spcPts val="0"/>
              </a:spcAft>
              <a:buSzPts val="1120"/>
              <a:buNone/>
              <a:defRPr sz="1400">
                <a:solidFill>
                  <a:srgbClr val="888888"/>
                </a:solidFill>
              </a:defRPr>
            </a:lvl4pPr>
            <a:lvl5pPr marL="2286000" lvl="4" indent="-228600" algn="l">
              <a:lnSpc>
                <a:spcPct val="90000"/>
              </a:lnSpc>
              <a:spcBef>
                <a:spcPts val="400"/>
              </a:spcBef>
              <a:spcAft>
                <a:spcPts val="0"/>
              </a:spcAft>
              <a:buSzPts val="1120"/>
              <a:buNone/>
              <a:defRPr sz="1400">
                <a:solidFill>
                  <a:srgbClr val="888888"/>
                </a:solidFill>
              </a:defRPr>
            </a:lvl5pPr>
            <a:lvl6pPr marL="2743200" lvl="5" indent="-228600" algn="l">
              <a:lnSpc>
                <a:spcPct val="90000"/>
              </a:lnSpc>
              <a:spcBef>
                <a:spcPts val="400"/>
              </a:spcBef>
              <a:spcAft>
                <a:spcPts val="0"/>
              </a:spcAft>
              <a:buSzPts val="1120"/>
              <a:buNone/>
              <a:defRPr sz="1400">
                <a:solidFill>
                  <a:srgbClr val="888888"/>
                </a:solidFill>
              </a:defRPr>
            </a:lvl6pPr>
            <a:lvl7pPr marL="3200400" lvl="6" indent="-228600" algn="l">
              <a:lnSpc>
                <a:spcPct val="90000"/>
              </a:lnSpc>
              <a:spcBef>
                <a:spcPts val="400"/>
              </a:spcBef>
              <a:spcAft>
                <a:spcPts val="0"/>
              </a:spcAft>
              <a:buSzPts val="1120"/>
              <a:buNone/>
              <a:defRPr sz="1400">
                <a:solidFill>
                  <a:srgbClr val="888888"/>
                </a:solidFill>
              </a:defRPr>
            </a:lvl7pPr>
            <a:lvl8pPr marL="3657600" lvl="7" indent="-228600" algn="l">
              <a:lnSpc>
                <a:spcPct val="90000"/>
              </a:lnSpc>
              <a:spcBef>
                <a:spcPts val="400"/>
              </a:spcBef>
              <a:spcAft>
                <a:spcPts val="0"/>
              </a:spcAft>
              <a:buSzPts val="1120"/>
              <a:buNone/>
              <a:defRPr sz="1400">
                <a:solidFill>
                  <a:srgbClr val="888888"/>
                </a:solidFill>
              </a:defRPr>
            </a:lvl8pPr>
            <a:lvl9pPr marL="4114800" lvl="8" indent="-228600" algn="l">
              <a:lnSpc>
                <a:spcPct val="90000"/>
              </a:lnSpc>
              <a:spcBef>
                <a:spcPts val="400"/>
              </a:spcBef>
              <a:spcAft>
                <a:spcPts val="400"/>
              </a:spcAft>
              <a:buSzPts val="1120"/>
              <a:buNone/>
              <a:defRPr sz="1400">
                <a:solidFill>
                  <a:srgbClr val="888888"/>
                </a:solidFill>
              </a:defRPr>
            </a:lvl9pPr>
          </a:lstStyle>
          <a:p>
            <a:endParaRPr/>
          </a:p>
        </p:txBody>
      </p:sp>
      <p:sp>
        <p:nvSpPr>
          <p:cNvPr id="34" name="Google Shape;34;p8"/>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8"/>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t-LT"/>
              <a:t>‹#›</a:t>
            </a:fld>
            <a:endParaRPr/>
          </a:p>
        </p:txBody>
      </p:sp>
      <p:cxnSp>
        <p:nvCxnSpPr>
          <p:cNvPr id="37" name="Google Shape;37;p8"/>
          <p:cNvCxnSpPr/>
          <p:nvPr/>
        </p:nvCxnSpPr>
        <p:spPr>
          <a:xfrm>
            <a:off x="1981200" y="4020408"/>
            <a:ext cx="8229601" cy="0"/>
          </a:xfrm>
          <a:prstGeom prst="straightConnector1">
            <a:avLst/>
          </a:prstGeom>
          <a:noFill/>
          <a:ln w="10000" cap="flat" cmpd="sng">
            <a:solidFill>
              <a:schemeClr val="accen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 turiniai" type="twoObj">
  <p:cSld name="TWO_OBJECTS">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9"/>
          <p:cNvSpPr txBox="1">
            <a:spLocks noGrp="1"/>
          </p:cNvSpPr>
          <p:nvPr>
            <p:ph type="body" idx="1"/>
          </p:nvPr>
        </p:nvSpPr>
        <p:spPr>
          <a:xfrm>
            <a:off x="1143000" y="2057399"/>
            <a:ext cx="4754880" cy="402336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41" name="Google Shape;41;p9"/>
          <p:cNvSpPr txBox="1">
            <a:spLocks noGrp="1"/>
          </p:cNvSpPr>
          <p:nvPr>
            <p:ph type="body" idx="2"/>
          </p:nvPr>
        </p:nvSpPr>
        <p:spPr>
          <a:xfrm>
            <a:off x="6267612" y="2057400"/>
            <a:ext cx="4754880" cy="402336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42" name="Google Shape;42;p9"/>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9"/>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9"/>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yginimas" type="twoTxTwoObj">
  <p:cSld name="TWO_OBJECTS_WITH_TEXT">
    <p:spTree>
      <p:nvGrpSpPr>
        <p:cNvPr id="1" name="Shape 45"/>
        <p:cNvGrpSpPr/>
        <p:nvPr/>
      </p:nvGrpSpPr>
      <p:grpSpPr>
        <a:xfrm>
          <a:off x="0" y="0"/>
          <a:ext cx="0" cy="0"/>
          <a:chOff x="0" y="0"/>
          <a:chExt cx="0" cy="0"/>
        </a:xfrm>
      </p:grpSpPr>
      <p:sp>
        <p:nvSpPr>
          <p:cNvPr id="46" name="Google Shape;46;p10"/>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0"/>
          <p:cNvSpPr txBox="1">
            <a:spLocks noGrp="1"/>
          </p:cNvSpPr>
          <p:nvPr>
            <p:ph type="body" idx="1"/>
          </p:nvPr>
        </p:nvSpPr>
        <p:spPr>
          <a:xfrm>
            <a:off x="1143000" y="2001511"/>
            <a:ext cx="4754880" cy="7772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920"/>
              <a:buNone/>
              <a:defRPr sz="2400" b="1"/>
            </a:lvl1pPr>
            <a:lvl2pPr marL="914400" lvl="1" indent="-228600" algn="l">
              <a:lnSpc>
                <a:spcPct val="90000"/>
              </a:lnSpc>
              <a:spcBef>
                <a:spcPts val="200"/>
              </a:spcBef>
              <a:spcAft>
                <a:spcPts val="0"/>
              </a:spcAft>
              <a:buSzPts val="1600"/>
              <a:buNone/>
              <a:defRPr sz="2000" b="1"/>
            </a:lvl2pPr>
            <a:lvl3pPr marL="1371600" lvl="2" indent="-228600" algn="l">
              <a:lnSpc>
                <a:spcPct val="90000"/>
              </a:lnSpc>
              <a:spcBef>
                <a:spcPts val="400"/>
              </a:spcBef>
              <a:spcAft>
                <a:spcPts val="0"/>
              </a:spcAft>
              <a:buSzPts val="1440"/>
              <a:buNone/>
              <a:defRPr sz="1800" b="1"/>
            </a:lvl3pPr>
            <a:lvl4pPr marL="1828800" lvl="3" indent="-228600" algn="l">
              <a:lnSpc>
                <a:spcPct val="90000"/>
              </a:lnSpc>
              <a:spcBef>
                <a:spcPts val="400"/>
              </a:spcBef>
              <a:spcAft>
                <a:spcPts val="0"/>
              </a:spcAft>
              <a:buSzPts val="1280"/>
              <a:buNone/>
              <a:defRPr sz="1600" b="1"/>
            </a:lvl4pPr>
            <a:lvl5pPr marL="2286000" lvl="4" indent="-228600" algn="l">
              <a:lnSpc>
                <a:spcPct val="90000"/>
              </a:lnSpc>
              <a:spcBef>
                <a:spcPts val="400"/>
              </a:spcBef>
              <a:spcAft>
                <a:spcPts val="0"/>
              </a:spcAft>
              <a:buSzPts val="1280"/>
              <a:buNone/>
              <a:defRPr sz="1600" b="1"/>
            </a:lvl5pPr>
            <a:lvl6pPr marL="2743200" lvl="5" indent="-228600" algn="l">
              <a:lnSpc>
                <a:spcPct val="90000"/>
              </a:lnSpc>
              <a:spcBef>
                <a:spcPts val="400"/>
              </a:spcBef>
              <a:spcAft>
                <a:spcPts val="0"/>
              </a:spcAft>
              <a:buSzPts val="1280"/>
              <a:buNone/>
              <a:defRPr sz="1600" b="1"/>
            </a:lvl6pPr>
            <a:lvl7pPr marL="3200400" lvl="6" indent="-228600" algn="l">
              <a:lnSpc>
                <a:spcPct val="90000"/>
              </a:lnSpc>
              <a:spcBef>
                <a:spcPts val="400"/>
              </a:spcBef>
              <a:spcAft>
                <a:spcPts val="0"/>
              </a:spcAft>
              <a:buSzPts val="1280"/>
              <a:buNone/>
              <a:defRPr sz="1600" b="1"/>
            </a:lvl7pPr>
            <a:lvl8pPr marL="3657600" lvl="7" indent="-228600" algn="l">
              <a:lnSpc>
                <a:spcPct val="90000"/>
              </a:lnSpc>
              <a:spcBef>
                <a:spcPts val="400"/>
              </a:spcBef>
              <a:spcAft>
                <a:spcPts val="0"/>
              </a:spcAft>
              <a:buSzPts val="1280"/>
              <a:buNone/>
              <a:defRPr sz="1600" b="1"/>
            </a:lvl8pPr>
            <a:lvl9pPr marL="4114800" lvl="8" indent="-228600" algn="l">
              <a:lnSpc>
                <a:spcPct val="90000"/>
              </a:lnSpc>
              <a:spcBef>
                <a:spcPts val="400"/>
              </a:spcBef>
              <a:spcAft>
                <a:spcPts val="400"/>
              </a:spcAft>
              <a:buSzPts val="1280"/>
              <a:buNone/>
              <a:defRPr sz="1600" b="1"/>
            </a:lvl9pPr>
          </a:lstStyle>
          <a:p>
            <a:endParaRPr/>
          </a:p>
        </p:txBody>
      </p:sp>
      <p:sp>
        <p:nvSpPr>
          <p:cNvPr id="48" name="Google Shape;48;p10"/>
          <p:cNvSpPr txBox="1">
            <a:spLocks noGrp="1"/>
          </p:cNvSpPr>
          <p:nvPr>
            <p:ph type="body" idx="2"/>
          </p:nvPr>
        </p:nvSpPr>
        <p:spPr>
          <a:xfrm>
            <a:off x="1143000" y="2721483"/>
            <a:ext cx="4754880" cy="338328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49" name="Google Shape;49;p10"/>
          <p:cNvSpPr txBox="1">
            <a:spLocks noGrp="1"/>
          </p:cNvSpPr>
          <p:nvPr>
            <p:ph type="body" idx="3"/>
          </p:nvPr>
        </p:nvSpPr>
        <p:spPr>
          <a:xfrm>
            <a:off x="6269173" y="1999032"/>
            <a:ext cx="4754880" cy="7772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920"/>
              <a:buNone/>
              <a:defRPr sz="2400" b="1"/>
            </a:lvl1pPr>
            <a:lvl2pPr marL="914400" lvl="1" indent="-228600" algn="l">
              <a:lnSpc>
                <a:spcPct val="90000"/>
              </a:lnSpc>
              <a:spcBef>
                <a:spcPts val="200"/>
              </a:spcBef>
              <a:spcAft>
                <a:spcPts val="0"/>
              </a:spcAft>
              <a:buSzPts val="1600"/>
              <a:buNone/>
              <a:defRPr sz="2000" b="1"/>
            </a:lvl2pPr>
            <a:lvl3pPr marL="1371600" lvl="2" indent="-228600" algn="l">
              <a:lnSpc>
                <a:spcPct val="90000"/>
              </a:lnSpc>
              <a:spcBef>
                <a:spcPts val="400"/>
              </a:spcBef>
              <a:spcAft>
                <a:spcPts val="0"/>
              </a:spcAft>
              <a:buSzPts val="1440"/>
              <a:buNone/>
              <a:defRPr sz="1800" b="1"/>
            </a:lvl3pPr>
            <a:lvl4pPr marL="1828800" lvl="3" indent="-228600" algn="l">
              <a:lnSpc>
                <a:spcPct val="90000"/>
              </a:lnSpc>
              <a:spcBef>
                <a:spcPts val="400"/>
              </a:spcBef>
              <a:spcAft>
                <a:spcPts val="0"/>
              </a:spcAft>
              <a:buSzPts val="1280"/>
              <a:buNone/>
              <a:defRPr sz="1600" b="1"/>
            </a:lvl4pPr>
            <a:lvl5pPr marL="2286000" lvl="4" indent="-228600" algn="l">
              <a:lnSpc>
                <a:spcPct val="90000"/>
              </a:lnSpc>
              <a:spcBef>
                <a:spcPts val="400"/>
              </a:spcBef>
              <a:spcAft>
                <a:spcPts val="0"/>
              </a:spcAft>
              <a:buSzPts val="1280"/>
              <a:buNone/>
              <a:defRPr sz="1600" b="1"/>
            </a:lvl5pPr>
            <a:lvl6pPr marL="2743200" lvl="5" indent="-228600" algn="l">
              <a:lnSpc>
                <a:spcPct val="90000"/>
              </a:lnSpc>
              <a:spcBef>
                <a:spcPts val="400"/>
              </a:spcBef>
              <a:spcAft>
                <a:spcPts val="0"/>
              </a:spcAft>
              <a:buSzPts val="1280"/>
              <a:buNone/>
              <a:defRPr sz="1600" b="1"/>
            </a:lvl6pPr>
            <a:lvl7pPr marL="3200400" lvl="6" indent="-228600" algn="l">
              <a:lnSpc>
                <a:spcPct val="90000"/>
              </a:lnSpc>
              <a:spcBef>
                <a:spcPts val="400"/>
              </a:spcBef>
              <a:spcAft>
                <a:spcPts val="0"/>
              </a:spcAft>
              <a:buSzPts val="1280"/>
              <a:buNone/>
              <a:defRPr sz="1600" b="1"/>
            </a:lvl7pPr>
            <a:lvl8pPr marL="3657600" lvl="7" indent="-228600" algn="l">
              <a:lnSpc>
                <a:spcPct val="90000"/>
              </a:lnSpc>
              <a:spcBef>
                <a:spcPts val="400"/>
              </a:spcBef>
              <a:spcAft>
                <a:spcPts val="0"/>
              </a:spcAft>
              <a:buSzPts val="1280"/>
              <a:buNone/>
              <a:defRPr sz="1600" b="1"/>
            </a:lvl8pPr>
            <a:lvl9pPr marL="4114800" lvl="8" indent="-228600" algn="l">
              <a:lnSpc>
                <a:spcPct val="90000"/>
              </a:lnSpc>
              <a:spcBef>
                <a:spcPts val="400"/>
              </a:spcBef>
              <a:spcAft>
                <a:spcPts val="400"/>
              </a:spcAft>
              <a:buSzPts val="1280"/>
              <a:buNone/>
              <a:defRPr sz="1600" b="1"/>
            </a:lvl9pPr>
          </a:lstStyle>
          <a:p>
            <a:endParaRPr/>
          </a:p>
        </p:txBody>
      </p:sp>
      <p:sp>
        <p:nvSpPr>
          <p:cNvPr id="50" name="Google Shape;50;p10"/>
          <p:cNvSpPr txBox="1">
            <a:spLocks noGrp="1"/>
          </p:cNvSpPr>
          <p:nvPr>
            <p:ph type="body" idx="4"/>
          </p:nvPr>
        </p:nvSpPr>
        <p:spPr>
          <a:xfrm>
            <a:off x="6269173" y="2719322"/>
            <a:ext cx="4754880" cy="338328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51" name="Google Shape;51;p10"/>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0"/>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uščia" type="blank">
  <p:cSld name="BLANK">
    <p:spTree>
      <p:nvGrpSpPr>
        <p:cNvPr id="1" name="Shape 54"/>
        <p:cNvGrpSpPr/>
        <p:nvPr/>
      </p:nvGrpSpPr>
      <p:grpSpPr>
        <a:xfrm>
          <a:off x="0" y="0"/>
          <a:ext cx="0" cy="0"/>
          <a:chOff x="0" y="0"/>
          <a:chExt cx="0" cy="0"/>
        </a:xfrm>
      </p:grpSpPr>
      <p:sp>
        <p:nvSpPr>
          <p:cNvPr id="55" name="Google Shape;55;p11"/>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1"/>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1"/>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urinys ir antraštė" type="objTx">
  <p:cSld name="OBJECT_WITH_CAPTION_TEXT">
    <p:spTree>
      <p:nvGrpSpPr>
        <p:cNvPr id="1" name="Shape 58"/>
        <p:cNvGrpSpPr/>
        <p:nvPr/>
      </p:nvGrpSpPr>
      <p:grpSpPr>
        <a:xfrm>
          <a:off x="0" y="0"/>
          <a:ext cx="0" cy="0"/>
          <a:chOff x="0" y="0"/>
          <a:chExt cx="0" cy="0"/>
        </a:xfrm>
      </p:grpSpPr>
      <p:sp>
        <p:nvSpPr>
          <p:cNvPr id="59" name="Google Shape;59;p12"/>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4000"/>
              <a:buFont typeface="Corbel"/>
              <a:buNone/>
              <a:defRPr sz="4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2"/>
          <p:cNvSpPr txBox="1">
            <a:spLocks noGrp="1"/>
          </p:cNvSpPr>
          <p:nvPr>
            <p:ph type="body" idx="1"/>
          </p:nvPr>
        </p:nvSpPr>
        <p:spPr>
          <a:xfrm>
            <a:off x="5852159" y="1097280"/>
            <a:ext cx="5212080" cy="4663440"/>
          </a:xfrm>
          <a:prstGeom prst="rect">
            <a:avLst/>
          </a:prstGeom>
          <a:noFill/>
          <a:ln>
            <a:noFill/>
          </a:ln>
        </p:spPr>
        <p:txBody>
          <a:bodyPr spcFirstLastPara="1" wrap="square" lIns="91425" tIns="45700" rIns="91425" bIns="45700" anchor="t" anchorCtr="0">
            <a:normAutofit/>
          </a:bodyPr>
          <a:lstStyle>
            <a:lvl1pPr marL="457200" lvl="0" indent="-391160" algn="l">
              <a:lnSpc>
                <a:spcPct val="90000"/>
              </a:lnSpc>
              <a:spcBef>
                <a:spcPts val="1400"/>
              </a:spcBef>
              <a:spcAft>
                <a:spcPts val="0"/>
              </a:spcAft>
              <a:buSzPts val="2560"/>
              <a:buChar char="•"/>
              <a:defRPr sz="3200"/>
            </a:lvl1pPr>
            <a:lvl2pPr marL="914400" lvl="1" indent="-370840" algn="l">
              <a:lnSpc>
                <a:spcPct val="90000"/>
              </a:lnSpc>
              <a:spcBef>
                <a:spcPts val="200"/>
              </a:spcBef>
              <a:spcAft>
                <a:spcPts val="0"/>
              </a:spcAft>
              <a:buSzPts val="2240"/>
              <a:buChar char="•"/>
              <a:defRPr sz="2800"/>
            </a:lvl2pPr>
            <a:lvl3pPr marL="1371600" lvl="2" indent="-350519" algn="l">
              <a:lnSpc>
                <a:spcPct val="90000"/>
              </a:lnSpc>
              <a:spcBef>
                <a:spcPts val="400"/>
              </a:spcBef>
              <a:spcAft>
                <a:spcPts val="0"/>
              </a:spcAft>
              <a:buSzPts val="1920"/>
              <a:buChar char="•"/>
              <a:defRPr sz="2400"/>
            </a:lvl3pPr>
            <a:lvl4pPr marL="1828800" lvl="3" indent="-330200" algn="l">
              <a:lnSpc>
                <a:spcPct val="90000"/>
              </a:lnSpc>
              <a:spcBef>
                <a:spcPts val="400"/>
              </a:spcBef>
              <a:spcAft>
                <a:spcPts val="0"/>
              </a:spcAft>
              <a:buSzPts val="1600"/>
              <a:buChar char="•"/>
              <a:defRPr sz="2000"/>
            </a:lvl4pPr>
            <a:lvl5pPr marL="2286000" lvl="4" indent="-330200" algn="l">
              <a:lnSpc>
                <a:spcPct val="90000"/>
              </a:lnSpc>
              <a:spcBef>
                <a:spcPts val="400"/>
              </a:spcBef>
              <a:spcAft>
                <a:spcPts val="0"/>
              </a:spcAft>
              <a:buSzPts val="1600"/>
              <a:buChar char="•"/>
              <a:defRPr sz="2000"/>
            </a:lvl5pPr>
            <a:lvl6pPr marL="2743200" lvl="5" indent="-330200" algn="l">
              <a:lnSpc>
                <a:spcPct val="90000"/>
              </a:lnSpc>
              <a:spcBef>
                <a:spcPts val="400"/>
              </a:spcBef>
              <a:spcAft>
                <a:spcPts val="0"/>
              </a:spcAft>
              <a:buSzPts val="1600"/>
              <a:buChar char="•"/>
              <a:defRPr sz="2000"/>
            </a:lvl6pPr>
            <a:lvl7pPr marL="3200400" lvl="6" indent="-330200" algn="l">
              <a:lnSpc>
                <a:spcPct val="90000"/>
              </a:lnSpc>
              <a:spcBef>
                <a:spcPts val="400"/>
              </a:spcBef>
              <a:spcAft>
                <a:spcPts val="0"/>
              </a:spcAft>
              <a:buSzPts val="1600"/>
              <a:buChar char="•"/>
              <a:defRPr sz="2000"/>
            </a:lvl7pPr>
            <a:lvl8pPr marL="3657600" lvl="7" indent="-330200" algn="l">
              <a:lnSpc>
                <a:spcPct val="90000"/>
              </a:lnSpc>
              <a:spcBef>
                <a:spcPts val="400"/>
              </a:spcBef>
              <a:spcAft>
                <a:spcPts val="0"/>
              </a:spcAft>
              <a:buSzPts val="1600"/>
              <a:buChar char="•"/>
              <a:defRPr sz="2000"/>
            </a:lvl8pPr>
            <a:lvl9pPr marL="4114800" lvl="8" indent="-330200" algn="l">
              <a:lnSpc>
                <a:spcPct val="90000"/>
              </a:lnSpc>
              <a:spcBef>
                <a:spcPts val="400"/>
              </a:spcBef>
              <a:spcAft>
                <a:spcPts val="400"/>
              </a:spcAft>
              <a:buSzPts val="1600"/>
              <a:buChar char="•"/>
              <a:defRPr sz="2000"/>
            </a:lvl9pPr>
          </a:lstStyle>
          <a:p>
            <a:endParaRPr/>
          </a:p>
        </p:txBody>
      </p:sp>
      <p:sp>
        <p:nvSpPr>
          <p:cNvPr id="61" name="Google Shape;61;p12"/>
          <p:cNvSpPr txBox="1">
            <a:spLocks noGrp="1"/>
          </p:cNvSpPr>
          <p:nvPr>
            <p:ph type="body" idx="2"/>
          </p:nvPr>
        </p:nvSpPr>
        <p:spPr>
          <a:xfrm>
            <a:off x="1143000" y="2834640"/>
            <a:ext cx="3931920" cy="301752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360"/>
              <a:buNone/>
              <a:defRPr sz="1700"/>
            </a:lvl1pPr>
            <a:lvl2pPr marL="914400" lvl="1" indent="-228600" algn="l">
              <a:lnSpc>
                <a:spcPct val="90000"/>
              </a:lnSpc>
              <a:spcBef>
                <a:spcPts val="200"/>
              </a:spcBef>
              <a:spcAft>
                <a:spcPts val="0"/>
              </a:spcAft>
              <a:buSzPts val="960"/>
              <a:buNone/>
              <a:defRPr sz="1200"/>
            </a:lvl2pPr>
            <a:lvl3pPr marL="1371600" lvl="2" indent="-228600" algn="l">
              <a:lnSpc>
                <a:spcPct val="90000"/>
              </a:lnSpc>
              <a:spcBef>
                <a:spcPts val="400"/>
              </a:spcBef>
              <a:spcAft>
                <a:spcPts val="0"/>
              </a:spcAft>
              <a:buSzPts val="800"/>
              <a:buNone/>
              <a:defRPr sz="1000"/>
            </a:lvl3pPr>
            <a:lvl4pPr marL="1828800" lvl="3" indent="-228600" algn="l">
              <a:lnSpc>
                <a:spcPct val="90000"/>
              </a:lnSpc>
              <a:spcBef>
                <a:spcPts val="400"/>
              </a:spcBef>
              <a:spcAft>
                <a:spcPts val="0"/>
              </a:spcAft>
              <a:buSzPts val="720"/>
              <a:buNone/>
              <a:defRPr sz="900"/>
            </a:lvl4pPr>
            <a:lvl5pPr marL="2286000" lvl="4" indent="-228600" algn="l">
              <a:lnSpc>
                <a:spcPct val="90000"/>
              </a:lnSpc>
              <a:spcBef>
                <a:spcPts val="400"/>
              </a:spcBef>
              <a:spcAft>
                <a:spcPts val="0"/>
              </a:spcAft>
              <a:buSzPts val="720"/>
              <a:buNone/>
              <a:defRPr sz="900"/>
            </a:lvl5pPr>
            <a:lvl6pPr marL="2743200" lvl="5" indent="-228600" algn="l">
              <a:lnSpc>
                <a:spcPct val="90000"/>
              </a:lnSpc>
              <a:spcBef>
                <a:spcPts val="400"/>
              </a:spcBef>
              <a:spcAft>
                <a:spcPts val="0"/>
              </a:spcAft>
              <a:buSzPts val="720"/>
              <a:buNone/>
              <a:defRPr sz="900"/>
            </a:lvl6pPr>
            <a:lvl7pPr marL="3200400" lvl="6" indent="-228600" algn="l">
              <a:lnSpc>
                <a:spcPct val="90000"/>
              </a:lnSpc>
              <a:spcBef>
                <a:spcPts val="400"/>
              </a:spcBef>
              <a:spcAft>
                <a:spcPts val="0"/>
              </a:spcAft>
              <a:buSzPts val="720"/>
              <a:buNone/>
              <a:defRPr sz="900"/>
            </a:lvl7pPr>
            <a:lvl8pPr marL="3657600" lvl="7" indent="-228600" algn="l">
              <a:lnSpc>
                <a:spcPct val="90000"/>
              </a:lnSpc>
              <a:spcBef>
                <a:spcPts val="400"/>
              </a:spcBef>
              <a:spcAft>
                <a:spcPts val="0"/>
              </a:spcAft>
              <a:buSzPts val="720"/>
              <a:buNone/>
              <a:defRPr sz="900"/>
            </a:lvl8pPr>
            <a:lvl9pPr marL="4114800" lvl="8" indent="-228600" algn="l">
              <a:lnSpc>
                <a:spcPct val="90000"/>
              </a:lnSpc>
              <a:spcBef>
                <a:spcPts val="400"/>
              </a:spcBef>
              <a:spcAft>
                <a:spcPts val="400"/>
              </a:spcAft>
              <a:buSzPts val="720"/>
              <a:buNone/>
              <a:defRPr sz="900"/>
            </a:lvl9pPr>
          </a:lstStyle>
          <a:p>
            <a:endParaRPr/>
          </a:p>
        </p:txBody>
      </p:sp>
      <p:sp>
        <p:nvSpPr>
          <p:cNvPr id="62" name="Google Shape;62;p12"/>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2"/>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2"/>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aveikslėlis ir antraštė" type="picTx">
  <p:cSld name="PICTURE_WITH_CAPTION_TEXT">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4000"/>
              <a:buFont typeface="Corbel"/>
              <a:buNone/>
              <a:defRPr sz="4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3"/>
          <p:cNvSpPr>
            <a:spLocks noGrp="1"/>
          </p:cNvSpPr>
          <p:nvPr>
            <p:ph type="pic" idx="2"/>
          </p:nvPr>
        </p:nvSpPr>
        <p:spPr>
          <a:xfrm>
            <a:off x="5413248" y="1069847"/>
            <a:ext cx="6099048" cy="4800600"/>
          </a:xfrm>
          <a:prstGeom prst="rect">
            <a:avLst/>
          </a:prstGeom>
          <a:noFill/>
          <a:ln>
            <a:noFill/>
          </a:ln>
        </p:spPr>
      </p:sp>
      <p:sp>
        <p:nvSpPr>
          <p:cNvPr id="68" name="Google Shape;68;p13"/>
          <p:cNvSpPr txBox="1">
            <a:spLocks noGrp="1"/>
          </p:cNvSpPr>
          <p:nvPr>
            <p:ph type="body" idx="1"/>
          </p:nvPr>
        </p:nvSpPr>
        <p:spPr>
          <a:xfrm>
            <a:off x="1143000" y="2834640"/>
            <a:ext cx="3931920" cy="288036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360"/>
              <a:buNone/>
              <a:defRPr sz="1700"/>
            </a:lvl1pPr>
            <a:lvl2pPr marL="914400" lvl="1" indent="-228600" algn="l">
              <a:lnSpc>
                <a:spcPct val="90000"/>
              </a:lnSpc>
              <a:spcBef>
                <a:spcPts val="200"/>
              </a:spcBef>
              <a:spcAft>
                <a:spcPts val="0"/>
              </a:spcAft>
              <a:buSzPts val="960"/>
              <a:buNone/>
              <a:defRPr sz="1200"/>
            </a:lvl2pPr>
            <a:lvl3pPr marL="1371600" lvl="2" indent="-228600" algn="l">
              <a:lnSpc>
                <a:spcPct val="90000"/>
              </a:lnSpc>
              <a:spcBef>
                <a:spcPts val="400"/>
              </a:spcBef>
              <a:spcAft>
                <a:spcPts val="0"/>
              </a:spcAft>
              <a:buSzPts val="800"/>
              <a:buNone/>
              <a:defRPr sz="1000"/>
            </a:lvl3pPr>
            <a:lvl4pPr marL="1828800" lvl="3" indent="-228600" algn="l">
              <a:lnSpc>
                <a:spcPct val="90000"/>
              </a:lnSpc>
              <a:spcBef>
                <a:spcPts val="400"/>
              </a:spcBef>
              <a:spcAft>
                <a:spcPts val="0"/>
              </a:spcAft>
              <a:buSzPts val="720"/>
              <a:buNone/>
              <a:defRPr sz="900"/>
            </a:lvl4pPr>
            <a:lvl5pPr marL="2286000" lvl="4" indent="-228600" algn="l">
              <a:lnSpc>
                <a:spcPct val="90000"/>
              </a:lnSpc>
              <a:spcBef>
                <a:spcPts val="400"/>
              </a:spcBef>
              <a:spcAft>
                <a:spcPts val="0"/>
              </a:spcAft>
              <a:buSzPts val="720"/>
              <a:buNone/>
              <a:defRPr sz="900"/>
            </a:lvl5pPr>
            <a:lvl6pPr marL="2743200" lvl="5" indent="-228600" algn="l">
              <a:lnSpc>
                <a:spcPct val="90000"/>
              </a:lnSpc>
              <a:spcBef>
                <a:spcPts val="400"/>
              </a:spcBef>
              <a:spcAft>
                <a:spcPts val="0"/>
              </a:spcAft>
              <a:buSzPts val="720"/>
              <a:buNone/>
              <a:defRPr sz="900"/>
            </a:lvl6pPr>
            <a:lvl7pPr marL="3200400" lvl="6" indent="-228600" algn="l">
              <a:lnSpc>
                <a:spcPct val="90000"/>
              </a:lnSpc>
              <a:spcBef>
                <a:spcPts val="400"/>
              </a:spcBef>
              <a:spcAft>
                <a:spcPts val="0"/>
              </a:spcAft>
              <a:buSzPts val="720"/>
              <a:buNone/>
              <a:defRPr sz="900"/>
            </a:lvl7pPr>
            <a:lvl8pPr marL="3657600" lvl="7" indent="-228600" algn="l">
              <a:lnSpc>
                <a:spcPct val="90000"/>
              </a:lnSpc>
              <a:spcBef>
                <a:spcPts val="400"/>
              </a:spcBef>
              <a:spcAft>
                <a:spcPts val="0"/>
              </a:spcAft>
              <a:buSzPts val="720"/>
              <a:buNone/>
              <a:defRPr sz="900"/>
            </a:lvl8pPr>
            <a:lvl9pPr marL="4114800" lvl="8" indent="-228600" algn="l">
              <a:lnSpc>
                <a:spcPct val="90000"/>
              </a:lnSpc>
              <a:spcBef>
                <a:spcPts val="400"/>
              </a:spcBef>
              <a:spcAft>
                <a:spcPts val="400"/>
              </a:spcAft>
              <a:buSzPts val="720"/>
              <a:buNone/>
              <a:defRPr sz="900"/>
            </a:lvl9pPr>
          </a:lstStyle>
          <a:p>
            <a:endParaRPr/>
          </a:p>
        </p:txBody>
      </p:sp>
      <p:sp>
        <p:nvSpPr>
          <p:cNvPr id="69" name="Google Shape;69;p13"/>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3"/>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3"/>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4"/>
          <p:cNvSpPr/>
          <p:nvPr/>
        </p:nvSpPr>
        <p:spPr>
          <a:xfrm>
            <a:off x="231140" y="243840"/>
            <a:ext cx="11724640" cy="637793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4"/>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4400"/>
              <a:buFont typeface="Corbel"/>
              <a:buNone/>
              <a:defRPr sz="4400" b="0" i="0" u="none" strike="noStrike" cap="none">
                <a:solidFill>
                  <a:schemeClr val="accent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4"/>
          <p:cNvSpPr txBox="1">
            <a:spLocks noGrp="1"/>
          </p:cNvSpPr>
          <p:nvPr>
            <p:ph type="body" idx="1"/>
          </p:nvPr>
        </p:nvSpPr>
        <p:spPr>
          <a:xfrm>
            <a:off x="1143000" y="2057400"/>
            <a:ext cx="9872871" cy="4038600"/>
          </a:xfrm>
          <a:prstGeom prst="rect">
            <a:avLst/>
          </a:prstGeom>
          <a:noFill/>
          <a:ln>
            <a:noFill/>
          </a:ln>
        </p:spPr>
        <p:txBody>
          <a:bodyPr spcFirstLastPara="1" wrap="square" lIns="91425" tIns="45700" rIns="91425" bIns="45700" anchor="t" anchorCtr="0">
            <a:normAutofit/>
          </a:bodyPr>
          <a:lstStyle>
            <a:lvl1pPr marL="457200" marR="0" lvl="0" indent="-340360" algn="l" rtl="0">
              <a:lnSpc>
                <a:spcPct val="90000"/>
              </a:lnSpc>
              <a:spcBef>
                <a:spcPts val="1400"/>
              </a:spcBef>
              <a:spcAft>
                <a:spcPts val="0"/>
              </a:spcAft>
              <a:buClr>
                <a:schemeClr val="accent1"/>
              </a:buClr>
              <a:buSzPts val="1760"/>
              <a:buFont typeface="Corbel"/>
              <a:buChar char="•"/>
              <a:defRPr sz="2200" b="0" i="0" u="none" strike="noStrike" cap="none">
                <a:solidFill>
                  <a:schemeClr val="accent1"/>
                </a:solidFill>
                <a:latin typeface="Corbel"/>
                <a:ea typeface="Corbel"/>
                <a:cs typeface="Corbel"/>
                <a:sym typeface="Corbel"/>
              </a:defRPr>
            </a:lvl1pPr>
            <a:lvl2pPr marL="914400" marR="0" lvl="1" indent="-330200" algn="l" rtl="0">
              <a:lnSpc>
                <a:spcPct val="90000"/>
              </a:lnSpc>
              <a:spcBef>
                <a:spcPts val="200"/>
              </a:spcBef>
              <a:spcAft>
                <a:spcPts val="0"/>
              </a:spcAft>
              <a:buClr>
                <a:schemeClr val="accent1"/>
              </a:buClr>
              <a:buSzPts val="1600"/>
              <a:buFont typeface="Corbel"/>
              <a:buChar char="•"/>
              <a:defRPr sz="2000" b="0" i="0" u="none" strike="noStrike" cap="none">
                <a:solidFill>
                  <a:schemeClr val="accent1"/>
                </a:solidFill>
                <a:latin typeface="Corbel"/>
                <a:ea typeface="Corbel"/>
                <a:cs typeface="Corbel"/>
                <a:sym typeface="Corbel"/>
              </a:defRPr>
            </a:lvl2pPr>
            <a:lvl3pPr marL="1371600" marR="0" lvl="2" indent="-320039" algn="l" rtl="0">
              <a:lnSpc>
                <a:spcPct val="90000"/>
              </a:lnSpc>
              <a:spcBef>
                <a:spcPts val="400"/>
              </a:spcBef>
              <a:spcAft>
                <a:spcPts val="0"/>
              </a:spcAft>
              <a:buClr>
                <a:schemeClr val="accent1"/>
              </a:buClr>
              <a:buSzPts val="1440"/>
              <a:buFont typeface="Corbel"/>
              <a:buChar char="•"/>
              <a:defRPr sz="1800" b="0" i="0" u="none" strike="noStrike" cap="none">
                <a:solidFill>
                  <a:schemeClr val="accent1"/>
                </a:solidFill>
                <a:latin typeface="Corbel"/>
                <a:ea typeface="Corbel"/>
                <a:cs typeface="Corbel"/>
                <a:sym typeface="Corbel"/>
              </a:defRPr>
            </a:lvl3pPr>
            <a:lvl4pPr marL="1828800" marR="0" lvl="3" indent="-309880"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4pPr>
            <a:lvl5pPr marL="2286000" marR="0" lvl="4"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5pPr>
            <a:lvl6pPr marL="2743200" marR="0" lvl="5"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6pPr>
            <a:lvl7pPr marL="3200400" marR="0" lvl="6"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7pPr>
            <a:lvl8pPr marL="3657600" marR="0" lvl="7"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8pPr>
            <a:lvl9pPr marL="4114800" marR="0" lvl="8" indent="-309879" algn="l" rtl="0">
              <a:lnSpc>
                <a:spcPct val="90000"/>
              </a:lnSpc>
              <a:spcBef>
                <a:spcPts val="400"/>
              </a:spcBef>
              <a:spcAft>
                <a:spcPts val="40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9pPr>
          </a:lstStyle>
          <a:p>
            <a:endParaRPr/>
          </a:p>
        </p:txBody>
      </p:sp>
      <p:sp>
        <p:nvSpPr>
          <p:cNvPr id="9" name="Google Shape;9;p4"/>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0" name="Google Shape;10;p4"/>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1" name="Google Shape;11;p4"/>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accent1"/>
                </a:solidFill>
                <a:latin typeface="Corbel"/>
                <a:ea typeface="Corbel"/>
                <a:cs typeface="Corbel"/>
                <a:sym typeface="Corbel"/>
              </a:defRPr>
            </a:lvl1pPr>
            <a:lvl2pPr marL="0" marR="0" lvl="1" indent="0" algn="r" rtl="0">
              <a:spcBef>
                <a:spcPts val="0"/>
              </a:spcBef>
              <a:buNone/>
              <a:defRPr sz="1200" b="0" i="0" u="none" strike="noStrike" cap="none">
                <a:solidFill>
                  <a:schemeClr val="accent1"/>
                </a:solidFill>
                <a:latin typeface="Corbel"/>
                <a:ea typeface="Corbel"/>
                <a:cs typeface="Corbel"/>
                <a:sym typeface="Corbel"/>
              </a:defRPr>
            </a:lvl2pPr>
            <a:lvl3pPr marL="0" marR="0" lvl="2" indent="0" algn="r" rtl="0">
              <a:spcBef>
                <a:spcPts val="0"/>
              </a:spcBef>
              <a:buNone/>
              <a:defRPr sz="1200" b="0" i="0" u="none" strike="noStrike" cap="none">
                <a:solidFill>
                  <a:schemeClr val="accent1"/>
                </a:solidFill>
                <a:latin typeface="Corbel"/>
                <a:ea typeface="Corbel"/>
                <a:cs typeface="Corbel"/>
                <a:sym typeface="Corbel"/>
              </a:defRPr>
            </a:lvl3pPr>
            <a:lvl4pPr marL="0" marR="0" lvl="3" indent="0" algn="r" rtl="0">
              <a:spcBef>
                <a:spcPts val="0"/>
              </a:spcBef>
              <a:buNone/>
              <a:defRPr sz="1200" b="0" i="0" u="none" strike="noStrike" cap="none">
                <a:solidFill>
                  <a:schemeClr val="accent1"/>
                </a:solidFill>
                <a:latin typeface="Corbel"/>
                <a:ea typeface="Corbel"/>
                <a:cs typeface="Corbel"/>
                <a:sym typeface="Corbel"/>
              </a:defRPr>
            </a:lvl4pPr>
            <a:lvl5pPr marL="0" marR="0" lvl="4" indent="0" algn="r" rtl="0">
              <a:spcBef>
                <a:spcPts val="0"/>
              </a:spcBef>
              <a:buNone/>
              <a:defRPr sz="1200" b="0" i="0" u="none" strike="noStrike" cap="none">
                <a:solidFill>
                  <a:schemeClr val="accent1"/>
                </a:solidFill>
                <a:latin typeface="Corbel"/>
                <a:ea typeface="Corbel"/>
                <a:cs typeface="Corbel"/>
                <a:sym typeface="Corbel"/>
              </a:defRPr>
            </a:lvl5pPr>
            <a:lvl6pPr marL="0" marR="0" lvl="5" indent="0" algn="r" rtl="0">
              <a:spcBef>
                <a:spcPts val="0"/>
              </a:spcBef>
              <a:buNone/>
              <a:defRPr sz="1200" b="0" i="0" u="none" strike="noStrike" cap="none">
                <a:solidFill>
                  <a:schemeClr val="accent1"/>
                </a:solidFill>
                <a:latin typeface="Corbel"/>
                <a:ea typeface="Corbel"/>
                <a:cs typeface="Corbel"/>
                <a:sym typeface="Corbel"/>
              </a:defRPr>
            </a:lvl6pPr>
            <a:lvl7pPr marL="0" marR="0" lvl="6" indent="0" algn="r" rtl="0">
              <a:spcBef>
                <a:spcPts val="0"/>
              </a:spcBef>
              <a:buNone/>
              <a:defRPr sz="1200" b="0" i="0" u="none" strike="noStrike" cap="none">
                <a:solidFill>
                  <a:schemeClr val="accent1"/>
                </a:solidFill>
                <a:latin typeface="Corbel"/>
                <a:ea typeface="Corbel"/>
                <a:cs typeface="Corbel"/>
                <a:sym typeface="Corbel"/>
              </a:defRPr>
            </a:lvl7pPr>
            <a:lvl8pPr marL="0" marR="0" lvl="7" indent="0" algn="r" rtl="0">
              <a:spcBef>
                <a:spcPts val="0"/>
              </a:spcBef>
              <a:buNone/>
              <a:defRPr sz="1200" b="0" i="0" u="none" strike="noStrike" cap="none">
                <a:solidFill>
                  <a:schemeClr val="accent1"/>
                </a:solidFill>
                <a:latin typeface="Corbel"/>
                <a:ea typeface="Corbel"/>
                <a:cs typeface="Corbel"/>
                <a:sym typeface="Corbel"/>
              </a:defRPr>
            </a:lvl8pPr>
            <a:lvl9pPr marL="0" marR="0" lvl="8" indent="0" algn="r" rtl="0">
              <a:spcBef>
                <a:spcPts val="0"/>
              </a:spcBef>
              <a:buNone/>
              <a:defRPr sz="1200"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lt-L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7.jpg"/><Relationship Id="rId10" Type="http://schemas.openxmlformats.org/officeDocument/2006/relationships/image" Target="../media/image32.jpg"/><Relationship Id="rId4" Type="http://schemas.openxmlformats.org/officeDocument/2006/relationships/image" Target="../media/image26.jpg"/><Relationship Id="rId9"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48.jp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61.jp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43.png"/><Relationship Id="rId7"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73.jpeg"/></Relationships>
</file>

<file path=ppt/slides/_rels/slide2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48.jpg"/><Relationship Id="rId1" Type="http://schemas.openxmlformats.org/officeDocument/2006/relationships/slideLayout" Target="../slideLayouts/slideLayout3.xml"/><Relationship Id="rId5" Type="http://schemas.openxmlformats.org/officeDocument/2006/relationships/image" Target="../media/image76.jpg"/><Relationship Id="rId4" Type="http://schemas.openxmlformats.org/officeDocument/2006/relationships/image" Target="../media/image75.jpg"/></Relationships>
</file>

<file path=ppt/slides/_rels/slide2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raudonkepuraite.lt/" TargetMode="External"/><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title"/>
          </p:nvPr>
        </p:nvSpPr>
        <p:spPr>
          <a:xfrm>
            <a:off x="372125" y="652850"/>
            <a:ext cx="8122200" cy="1549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7200"/>
              <a:buFont typeface="Corbel"/>
              <a:buNone/>
            </a:pPr>
            <a:r>
              <a:rPr lang="lt-LT" sz="5000"/>
              <a:t>Šilutė kindergarten </a:t>
            </a:r>
            <a:r>
              <a:rPr lang="lt-LT" sz="5000" b="1"/>
              <a:t>‘‘Raudonkepuraitė“</a:t>
            </a:r>
            <a:endParaRPr sz="2200"/>
          </a:p>
        </p:txBody>
      </p:sp>
      <p:pic>
        <p:nvPicPr>
          <p:cNvPr id="89" name="Google Shape;89;p1"/>
          <p:cNvPicPr preferRelativeResize="0"/>
          <p:nvPr/>
        </p:nvPicPr>
        <p:blipFill rotWithShape="1">
          <a:blip r:embed="rId3">
            <a:alphaModFix/>
          </a:blip>
          <a:srcRect/>
          <a:stretch/>
        </p:blipFill>
        <p:spPr>
          <a:xfrm>
            <a:off x="9734776" y="320625"/>
            <a:ext cx="2035949" cy="2465200"/>
          </a:xfrm>
          <a:prstGeom prst="rect">
            <a:avLst/>
          </a:prstGeom>
          <a:noFill/>
          <a:ln>
            <a:noFill/>
          </a:ln>
        </p:spPr>
      </p:pic>
      <p:pic>
        <p:nvPicPr>
          <p:cNvPr id="90" name="Google Shape;90;p1"/>
          <p:cNvPicPr preferRelativeResize="0"/>
          <p:nvPr/>
        </p:nvPicPr>
        <p:blipFill>
          <a:blip r:embed="rId4">
            <a:alphaModFix/>
          </a:blip>
          <a:stretch>
            <a:fillRect/>
          </a:stretch>
        </p:blipFill>
        <p:spPr>
          <a:xfrm>
            <a:off x="693050" y="2818713"/>
            <a:ext cx="5052401" cy="3789300"/>
          </a:xfrm>
          <a:prstGeom prst="rect">
            <a:avLst/>
          </a:prstGeom>
          <a:noFill/>
          <a:ln>
            <a:noFill/>
          </a:ln>
        </p:spPr>
      </p:pic>
      <p:pic>
        <p:nvPicPr>
          <p:cNvPr id="91" name="Google Shape;91;p1"/>
          <p:cNvPicPr preferRelativeResize="0"/>
          <p:nvPr/>
        </p:nvPicPr>
        <p:blipFill>
          <a:blip r:embed="rId5">
            <a:alphaModFix/>
          </a:blip>
          <a:stretch>
            <a:fillRect/>
          </a:stretch>
        </p:blipFill>
        <p:spPr>
          <a:xfrm>
            <a:off x="6415075" y="2847600"/>
            <a:ext cx="4975375" cy="37315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255717ffc6_0_12"/>
          <p:cNvSpPr txBox="1">
            <a:spLocks noGrp="1"/>
          </p:cNvSpPr>
          <p:nvPr>
            <p:ph type="title"/>
          </p:nvPr>
        </p:nvSpPr>
        <p:spPr>
          <a:xfrm>
            <a:off x="759375" y="395825"/>
            <a:ext cx="10274400" cy="747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lt-LT" b="1" dirty="0" err="1"/>
              <a:t>Educational</a:t>
            </a:r>
            <a:r>
              <a:rPr lang="lt-LT" b="1" dirty="0"/>
              <a:t> </a:t>
            </a:r>
            <a:r>
              <a:rPr lang="lt-LT" b="1" dirty="0" err="1"/>
              <a:t>spaces</a:t>
            </a:r>
            <a:r>
              <a:rPr lang="lt-LT" b="1" dirty="0"/>
              <a:t>:</a:t>
            </a:r>
            <a:endParaRPr b="1" dirty="0"/>
          </a:p>
        </p:txBody>
      </p:sp>
      <p:sp>
        <p:nvSpPr>
          <p:cNvPr id="144" name="Google Shape;144;g1255717ffc6_0_12"/>
          <p:cNvSpPr txBox="1">
            <a:spLocks noGrp="1"/>
          </p:cNvSpPr>
          <p:nvPr>
            <p:ph type="body" idx="1"/>
          </p:nvPr>
        </p:nvSpPr>
        <p:spPr>
          <a:xfrm>
            <a:off x="266475" y="1143425"/>
            <a:ext cx="10767300" cy="4951800"/>
          </a:xfrm>
          <a:prstGeom prst="rect">
            <a:avLst/>
          </a:prstGeom>
        </p:spPr>
        <p:txBody>
          <a:bodyPr spcFirstLastPara="1" wrap="square" lIns="91425" tIns="45700" rIns="91425" bIns="45700" anchor="t" anchorCtr="0">
            <a:normAutofit lnSpcReduction="10000"/>
          </a:bodyPr>
          <a:lstStyle/>
          <a:p>
            <a:pPr marL="457200" lvl="0" indent="-364490" algn="l" rtl="0">
              <a:spcBef>
                <a:spcPts val="1400"/>
              </a:spcBef>
              <a:spcAft>
                <a:spcPts val="0"/>
              </a:spcAft>
              <a:buSzPts val="2140"/>
              <a:buFont typeface="Comic Sans MS"/>
              <a:buChar char="➢"/>
            </a:pPr>
            <a:r>
              <a:rPr lang="lt-LT" sz="2900" dirty="0" err="1">
                <a:latin typeface="Comic Sans MS"/>
                <a:ea typeface="Comic Sans MS"/>
                <a:cs typeface="Comic Sans MS"/>
                <a:sym typeface="Comic Sans MS"/>
              </a:rPr>
              <a:t>groups</a:t>
            </a:r>
            <a:r>
              <a:rPr lang="lt-LT" sz="2900" dirty="0">
                <a:latin typeface="Comic Sans MS"/>
                <a:ea typeface="Comic Sans MS"/>
                <a:cs typeface="Comic Sans MS"/>
                <a:sym typeface="Comic Sans MS"/>
              </a:rPr>
              <a:t>;</a:t>
            </a:r>
            <a:endParaRPr sz="2900" dirty="0">
              <a:latin typeface="Comic Sans MS"/>
              <a:ea typeface="Comic Sans MS"/>
              <a:cs typeface="Comic Sans MS"/>
              <a:sym typeface="Comic Sans MS"/>
            </a:endParaRPr>
          </a:p>
          <a:p>
            <a:pPr marL="457200" lvl="0" indent="-364490" algn="l" rtl="0">
              <a:spcBef>
                <a:spcPts val="0"/>
              </a:spcBef>
              <a:spcAft>
                <a:spcPts val="0"/>
              </a:spcAft>
              <a:buSzPts val="2140"/>
              <a:buFont typeface="Comic Sans MS"/>
              <a:buChar char="➢"/>
            </a:pPr>
            <a:r>
              <a:rPr lang="lt-LT" sz="2900" dirty="0" err="1">
                <a:latin typeface="Comic Sans MS"/>
                <a:ea typeface="Comic Sans MS"/>
                <a:cs typeface="Comic Sans MS"/>
                <a:sym typeface="Comic Sans MS"/>
              </a:rPr>
              <a:t>music</a:t>
            </a:r>
            <a:r>
              <a:rPr lang="lt-LT" sz="2900" dirty="0">
                <a:latin typeface="Comic Sans MS"/>
                <a:ea typeface="Comic Sans MS"/>
                <a:cs typeface="Comic Sans MS"/>
                <a:sym typeface="Comic Sans MS"/>
              </a:rPr>
              <a:t> </a:t>
            </a:r>
            <a:r>
              <a:rPr lang="lt-LT" sz="2900" dirty="0" err="1">
                <a:latin typeface="Comic Sans MS"/>
                <a:ea typeface="Comic Sans MS"/>
                <a:cs typeface="Comic Sans MS"/>
                <a:sym typeface="Comic Sans MS"/>
              </a:rPr>
              <a:t>hall</a:t>
            </a:r>
            <a:r>
              <a:rPr lang="lt-LT" sz="2900" dirty="0">
                <a:latin typeface="Comic Sans MS"/>
                <a:ea typeface="Comic Sans MS"/>
                <a:cs typeface="Comic Sans MS"/>
                <a:sym typeface="Comic Sans MS"/>
              </a:rPr>
              <a:t>;</a:t>
            </a:r>
            <a:endParaRPr sz="2900" dirty="0">
              <a:latin typeface="Comic Sans MS"/>
              <a:ea typeface="Comic Sans MS"/>
              <a:cs typeface="Comic Sans MS"/>
              <a:sym typeface="Comic Sans MS"/>
            </a:endParaRPr>
          </a:p>
          <a:p>
            <a:pPr marL="457200" lvl="0" indent="-364490" algn="l" rtl="0">
              <a:spcBef>
                <a:spcPts val="0"/>
              </a:spcBef>
              <a:spcAft>
                <a:spcPts val="0"/>
              </a:spcAft>
              <a:buSzPts val="2140"/>
              <a:buFont typeface="Comic Sans MS"/>
              <a:buChar char="➢"/>
            </a:pPr>
            <a:r>
              <a:rPr lang="lt-LT" sz="2900" dirty="0" err="1">
                <a:latin typeface="Comic Sans MS"/>
                <a:ea typeface="Comic Sans MS"/>
                <a:cs typeface="Comic Sans MS"/>
                <a:sym typeface="Comic Sans MS"/>
              </a:rPr>
              <a:t>gym</a:t>
            </a:r>
            <a:r>
              <a:rPr lang="lt-LT" sz="2900" dirty="0">
                <a:latin typeface="Comic Sans MS"/>
                <a:ea typeface="Comic Sans MS"/>
                <a:cs typeface="Comic Sans MS"/>
                <a:sym typeface="Comic Sans MS"/>
              </a:rPr>
              <a:t>;</a:t>
            </a:r>
            <a:endParaRPr sz="2900" dirty="0">
              <a:latin typeface="Comic Sans MS"/>
              <a:ea typeface="Comic Sans MS"/>
              <a:cs typeface="Comic Sans MS"/>
              <a:sym typeface="Comic Sans MS"/>
            </a:endParaRPr>
          </a:p>
          <a:p>
            <a:pPr marL="457200" lvl="0" indent="-364490" algn="l" rtl="0">
              <a:spcBef>
                <a:spcPts val="0"/>
              </a:spcBef>
              <a:spcAft>
                <a:spcPts val="0"/>
              </a:spcAft>
              <a:buSzPts val="2140"/>
              <a:buFont typeface="Comic Sans MS"/>
              <a:buChar char="➢"/>
            </a:pPr>
            <a:r>
              <a:rPr lang="lt-LT" sz="2900" dirty="0" err="1">
                <a:latin typeface="Comic Sans MS"/>
                <a:ea typeface="Comic Sans MS"/>
                <a:cs typeface="Comic Sans MS"/>
                <a:sym typeface="Comic Sans MS"/>
              </a:rPr>
              <a:t>methodical</a:t>
            </a:r>
            <a:r>
              <a:rPr lang="lt-LT" sz="2900" dirty="0">
                <a:latin typeface="Comic Sans MS"/>
                <a:ea typeface="Comic Sans MS"/>
                <a:cs typeface="Comic Sans MS"/>
                <a:sym typeface="Comic Sans MS"/>
              </a:rPr>
              <a:t> </a:t>
            </a:r>
            <a:r>
              <a:rPr lang="lt-LT" sz="2900" dirty="0" err="1">
                <a:latin typeface="Comic Sans MS"/>
                <a:ea typeface="Comic Sans MS"/>
                <a:cs typeface="Comic Sans MS"/>
                <a:sym typeface="Comic Sans MS"/>
              </a:rPr>
              <a:t>cabinet</a:t>
            </a:r>
            <a:r>
              <a:rPr lang="lt-LT" sz="2900" dirty="0">
                <a:latin typeface="Comic Sans MS"/>
                <a:ea typeface="Comic Sans MS"/>
                <a:cs typeface="Comic Sans MS"/>
                <a:sym typeface="Comic Sans MS"/>
              </a:rPr>
              <a:t>;</a:t>
            </a:r>
            <a:endParaRPr sz="2900" dirty="0">
              <a:latin typeface="Comic Sans MS"/>
              <a:ea typeface="Comic Sans MS"/>
              <a:cs typeface="Comic Sans MS"/>
              <a:sym typeface="Comic Sans MS"/>
            </a:endParaRPr>
          </a:p>
          <a:p>
            <a:pPr marL="457200" lvl="0" indent="-364490" algn="l" rtl="0">
              <a:spcBef>
                <a:spcPts val="0"/>
              </a:spcBef>
              <a:spcAft>
                <a:spcPts val="0"/>
              </a:spcAft>
              <a:buSzPts val="2140"/>
              <a:buFont typeface="Comic Sans MS"/>
              <a:buChar char="➢"/>
            </a:pPr>
            <a:r>
              <a:rPr lang="lt-LT" sz="2900" dirty="0" err="1">
                <a:latin typeface="Comic Sans MS"/>
                <a:ea typeface="Comic Sans MS"/>
                <a:cs typeface="Comic Sans MS"/>
                <a:sym typeface="Comic Sans MS"/>
              </a:rPr>
              <a:t>greenhouse</a:t>
            </a:r>
            <a:r>
              <a:rPr lang="lt-LT" sz="2900" dirty="0">
                <a:latin typeface="Comic Sans MS"/>
                <a:ea typeface="Comic Sans MS"/>
                <a:cs typeface="Comic Sans MS"/>
                <a:sym typeface="Comic Sans MS"/>
              </a:rPr>
              <a:t>;</a:t>
            </a:r>
            <a:endParaRPr sz="2900" dirty="0">
              <a:latin typeface="Comic Sans MS"/>
              <a:ea typeface="Comic Sans MS"/>
              <a:cs typeface="Comic Sans MS"/>
              <a:sym typeface="Comic Sans MS"/>
            </a:endParaRPr>
          </a:p>
          <a:p>
            <a:pPr marL="457200" lvl="0" indent="-364490" algn="l" rtl="0">
              <a:spcBef>
                <a:spcPts val="0"/>
              </a:spcBef>
              <a:spcAft>
                <a:spcPts val="0"/>
              </a:spcAft>
              <a:buSzPts val="2140"/>
              <a:buFont typeface="Comic Sans MS"/>
              <a:buChar char="➢"/>
            </a:pPr>
            <a:r>
              <a:rPr lang="lt-LT" sz="2900" dirty="0" err="1">
                <a:latin typeface="Comic Sans MS"/>
                <a:ea typeface="Comic Sans MS"/>
                <a:cs typeface="Comic Sans MS"/>
                <a:sym typeface="Comic Sans MS"/>
              </a:rPr>
              <a:t>outdoors</a:t>
            </a:r>
            <a:r>
              <a:rPr lang="lt-LT" sz="2900" dirty="0">
                <a:latin typeface="Comic Sans MS"/>
                <a:ea typeface="Comic Sans MS"/>
                <a:cs typeface="Comic Sans MS"/>
                <a:sym typeface="Comic Sans MS"/>
              </a:rPr>
              <a:t> </a:t>
            </a:r>
            <a:r>
              <a:rPr lang="lt-LT" sz="2900" dirty="0" err="1">
                <a:latin typeface="Comic Sans MS"/>
                <a:ea typeface="Comic Sans MS"/>
                <a:cs typeface="Comic Sans MS"/>
                <a:sym typeface="Comic Sans MS"/>
              </a:rPr>
              <a:t>playgrounds</a:t>
            </a:r>
            <a:r>
              <a:rPr lang="lt-LT" sz="2900" dirty="0">
                <a:latin typeface="Comic Sans MS"/>
                <a:ea typeface="Comic Sans MS"/>
                <a:cs typeface="Comic Sans MS"/>
                <a:sym typeface="Comic Sans MS"/>
              </a:rPr>
              <a:t>;</a:t>
            </a:r>
            <a:endParaRPr sz="2900" dirty="0">
              <a:latin typeface="Comic Sans MS"/>
              <a:ea typeface="Comic Sans MS"/>
              <a:cs typeface="Comic Sans MS"/>
              <a:sym typeface="Comic Sans MS"/>
            </a:endParaRPr>
          </a:p>
          <a:p>
            <a:pPr marL="457200" lvl="0" indent="-364490" algn="l" rtl="0">
              <a:spcBef>
                <a:spcPts val="0"/>
              </a:spcBef>
              <a:spcAft>
                <a:spcPts val="0"/>
              </a:spcAft>
              <a:buSzPts val="2140"/>
              <a:buFont typeface="Comic Sans MS"/>
              <a:buChar char="➢"/>
            </a:pPr>
            <a:r>
              <a:rPr lang="lt-LT" sz="2900" dirty="0" err="1">
                <a:latin typeface="Comic Sans MS"/>
                <a:ea typeface="Comic Sans MS"/>
                <a:cs typeface="Comic Sans MS"/>
                <a:sym typeface="Comic Sans MS"/>
              </a:rPr>
              <a:t>tradition</a:t>
            </a:r>
            <a:r>
              <a:rPr lang="lt-LT" sz="2900" dirty="0">
                <a:latin typeface="Comic Sans MS"/>
                <a:ea typeface="Comic Sans MS"/>
                <a:cs typeface="Comic Sans MS"/>
                <a:sym typeface="Comic Sans MS"/>
              </a:rPr>
              <a:t> </a:t>
            </a:r>
            <a:r>
              <a:rPr lang="lt-LT" sz="2900" dirty="0" err="1">
                <a:latin typeface="Comic Sans MS"/>
                <a:ea typeface="Comic Sans MS"/>
                <a:cs typeface="Comic Sans MS"/>
                <a:sym typeface="Comic Sans MS"/>
              </a:rPr>
              <a:t>yard</a:t>
            </a:r>
            <a:r>
              <a:rPr lang="lt-LT" sz="2900" dirty="0">
                <a:latin typeface="Comic Sans MS"/>
                <a:ea typeface="Comic Sans MS"/>
                <a:cs typeface="Comic Sans MS"/>
                <a:sym typeface="Comic Sans MS"/>
              </a:rPr>
              <a:t>;</a:t>
            </a:r>
            <a:endParaRPr sz="2900" dirty="0">
              <a:latin typeface="Comic Sans MS"/>
              <a:ea typeface="Comic Sans MS"/>
              <a:cs typeface="Comic Sans MS"/>
              <a:sym typeface="Comic Sans MS"/>
            </a:endParaRPr>
          </a:p>
          <a:p>
            <a:pPr marL="457200" lvl="0" indent="-364490" algn="l" rtl="0">
              <a:spcBef>
                <a:spcPts val="0"/>
              </a:spcBef>
              <a:spcAft>
                <a:spcPts val="0"/>
              </a:spcAft>
              <a:buSzPts val="2140"/>
              <a:buFont typeface="Comic Sans MS"/>
              <a:buChar char="➢"/>
            </a:pPr>
            <a:r>
              <a:rPr lang="lt-LT" sz="2900" dirty="0" err="1">
                <a:latin typeface="Comic Sans MS"/>
                <a:ea typeface="Comic Sans MS"/>
                <a:cs typeface="Comic Sans MS"/>
                <a:sym typeface="Comic Sans MS"/>
              </a:rPr>
              <a:t>social</a:t>
            </a:r>
            <a:r>
              <a:rPr lang="lt-LT" sz="2900" dirty="0">
                <a:latin typeface="Comic Sans MS"/>
                <a:ea typeface="Comic Sans MS"/>
                <a:cs typeface="Comic Sans MS"/>
                <a:sym typeface="Comic Sans MS"/>
              </a:rPr>
              <a:t> </a:t>
            </a:r>
            <a:r>
              <a:rPr lang="lt-LT" sz="2900" dirty="0" err="1">
                <a:latin typeface="Comic Sans MS"/>
                <a:ea typeface="Comic Sans MS"/>
                <a:cs typeface="Comic Sans MS"/>
                <a:sym typeface="Comic Sans MS"/>
              </a:rPr>
              <a:t>pedagogue’s</a:t>
            </a:r>
            <a:r>
              <a:rPr lang="lt-LT" sz="2900" dirty="0">
                <a:latin typeface="Comic Sans MS"/>
                <a:ea typeface="Comic Sans MS"/>
                <a:cs typeface="Comic Sans MS"/>
                <a:sym typeface="Comic Sans MS"/>
              </a:rPr>
              <a:t> </a:t>
            </a:r>
            <a:r>
              <a:rPr lang="lt-LT" sz="2900" dirty="0" err="1">
                <a:latin typeface="Comic Sans MS"/>
                <a:ea typeface="Comic Sans MS"/>
                <a:cs typeface="Comic Sans MS"/>
                <a:sym typeface="Comic Sans MS"/>
              </a:rPr>
              <a:t>office</a:t>
            </a:r>
            <a:r>
              <a:rPr lang="lt-LT" sz="2900" dirty="0">
                <a:latin typeface="Comic Sans MS"/>
                <a:ea typeface="Comic Sans MS"/>
                <a:cs typeface="Comic Sans MS"/>
                <a:sym typeface="Comic Sans MS"/>
              </a:rPr>
              <a:t>;</a:t>
            </a:r>
            <a:endParaRPr sz="2900" dirty="0">
              <a:latin typeface="Comic Sans MS"/>
              <a:ea typeface="Comic Sans MS"/>
              <a:cs typeface="Comic Sans MS"/>
              <a:sym typeface="Comic Sans MS"/>
            </a:endParaRPr>
          </a:p>
          <a:p>
            <a:pPr marL="457200" lvl="0" indent="-364490" algn="l" rtl="0">
              <a:spcBef>
                <a:spcPts val="0"/>
              </a:spcBef>
              <a:spcAft>
                <a:spcPts val="0"/>
              </a:spcAft>
              <a:buSzPts val="2140"/>
              <a:buFont typeface="Comic Sans MS"/>
              <a:buChar char="➢"/>
            </a:pPr>
            <a:r>
              <a:rPr lang="lt-LT" sz="2900" dirty="0" err="1">
                <a:latin typeface="Comic Sans MS"/>
                <a:ea typeface="Comic Sans MS"/>
                <a:cs typeface="Comic Sans MS"/>
                <a:sym typeface="Comic Sans MS"/>
              </a:rPr>
              <a:t>speech</a:t>
            </a:r>
            <a:r>
              <a:rPr lang="lt-LT" sz="2900" dirty="0">
                <a:latin typeface="Comic Sans MS"/>
                <a:ea typeface="Comic Sans MS"/>
                <a:cs typeface="Comic Sans MS"/>
                <a:sym typeface="Comic Sans MS"/>
              </a:rPr>
              <a:t> </a:t>
            </a:r>
            <a:r>
              <a:rPr lang="lt-LT" sz="2900" dirty="0" err="1">
                <a:latin typeface="Comic Sans MS"/>
                <a:ea typeface="Comic Sans MS"/>
                <a:cs typeface="Comic Sans MS"/>
                <a:sym typeface="Comic Sans MS"/>
              </a:rPr>
              <a:t>therapist’s</a:t>
            </a:r>
            <a:r>
              <a:rPr lang="lt-LT" sz="2900" dirty="0">
                <a:latin typeface="Comic Sans MS"/>
                <a:ea typeface="Comic Sans MS"/>
                <a:cs typeface="Comic Sans MS"/>
                <a:sym typeface="Comic Sans MS"/>
              </a:rPr>
              <a:t> </a:t>
            </a:r>
            <a:r>
              <a:rPr lang="lt-LT" sz="2900" dirty="0" err="1">
                <a:latin typeface="Comic Sans MS"/>
                <a:ea typeface="Comic Sans MS"/>
                <a:cs typeface="Comic Sans MS"/>
                <a:sym typeface="Comic Sans MS"/>
              </a:rPr>
              <a:t>office</a:t>
            </a:r>
            <a:r>
              <a:rPr lang="lt-LT" sz="2900" dirty="0">
                <a:latin typeface="Comic Sans MS"/>
                <a:ea typeface="Comic Sans MS"/>
                <a:cs typeface="Comic Sans MS"/>
                <a:sym typeface="Comic Sans MS"/>
              </a:rPr>
              <a:t>;</a:t>
            </a:r>
            <a:endParaRPr sz="2900" dirty="0">
              <a:latin typeface="Comic Sans MS"/>
              <a:ea typeface="Comic Sans MS"/>
              <a:cs typeface="Comic Sans MS"/>
              <a:sym typeface="Comic Sans MS"/>
            </a:endParaRPr>
          </a:p>
          <a:p>
            <a:pPr marL="457200" lvl="0" indent="-364490" algn="l" rtl="0">
              <a:spcBef>
                <a:spcPts val="0"/>
              </a:spcBef>
              <a:spcAft>
                <a:spcPts val="0"/>
              </a:spcAft>
              <a:buSzPts val="2140"/>
              <a:buFont typeface="Comic Sans MS"/>
              <a:buChar char="➢"/>
            </a:pPr>
            <a:r>
              <a:rPr lang="lt-LT" sz="2900" dirty="0" err="1">
                <a:latin typeface="Comic Sans MS"/>
                <a:ea typeface="Comic Sans MS"/>
                <a:cs typeface="Comic Sans MS"/>
                <a:sym typeface="Comic Sans MS"/>
              </a:rPr>
              <a:t>psychologist’s</a:t>
            </a:r>
            <a:r>
              <a:rPr lang="lt-LT" sz="2900" dirty="0">
                <a:latin typeface="Comic Sans MS"/>
                <a:ea typeface="Comic Sans MS"/>
                <a:cs typeface="Comic Sans MS"/>
                <a:sym typeface="Comic Sans MS"/>
              </a:rPr>
              <a:t> </a:t>
            </a:r>
            <a:r>
              <a:rPr lang="lt-LT" sz="2900" dirty="0" err="1">
                <a:latin typeface="Comic Sans MS"/>
                <a:ea typeface="Comic Sans MS"/>
                <a:cs typeface="Comic Sans MS"/>
                <a:sym typeface="Comic Sans MS"/>
              </a:rPr>
              <a:t>office</a:t>
            </a:r>
            <a:r>
              <a:rPr lang="lt-LT" sz="2900" dirty="0">
                <a:latin typeface="Comic Sans MS"/>
                <a:ea typeface="Comic Sans MS"/>
                <a:cs typeface="Comic Sans MS"/>
                <a:sym typeface="Comic Sans MS"/>
              </a:rPr>
              <a:t>;</a:t>
            </a:r>
          </a:p>
          <a:p>
            <a:pPr marL="457200" lvl="0" indent="-364490" algn="l" rtl="0">
              <a:spcBef>
                <a:spcPts val="0"/>
              </a:spcBef>
              <a:spcAft>
                <a:spcPts val="0"/>
              </a:spcAft>
              <a:buSzPts val="2140"/>
              <a:buFont typeface="Comic Sans MS"/>
              <a:buChar char="➢"/>
            </a:pPr>
            <a:r>
              <a:rPr lang="lt-LT" sz="2900" dirty="0" err="1">
                <a:latin typeface="Comic Sans MS"/>
                <a:ea typeface="Comic Sans MS"/>
                <a:cs typeface="Comic Sans MS"/>
                <a:sym typeface="Comic Sans MS"/>
              </a:rPr>
              <a:t>educantional</a:t>
            </a:r>
            <a:r>
              <a:rPr lang="lt-LT" sz="2900" dirty="0">
                <a:latin typeface="Comic Sans MS"/>
                <a:ea typeface="Comic Sans MS"/>
                <a:cs typeface="Comic Sans MS"/>
                <a:sym typeface="Comic Sans MS"/>
              </a:rPr>
              <a:t> </a:t>
            </a:r>
            <a:r>
              <a:rPr lang="lt-LT" sz="2900" dirty="0" err="1">
                <a:latin typeface="Comic Sans MS"/>
                <a:ea typeface="Comic Sans MS"/>
                <a:cs typeface="Comic Sans MS"/>
                <a:sym typeface="Comic Sans MS"/>
              </a:rPr>
              <a:t>relaxation</a:t>
            </a:r>
            <a:r>
              <a:rPr lang="lt-LT" sz="2900" dirty="0">
                <a:latin typeface="Comic Sans MS"/>
                <a:ea typeface="Comic Sans MS"/>
                <a:cs typeface="Comic Sans MS"/>
                <a:sym typeface="Comic Sans MS"/>
              </a:rPr>
              <a:t> </a:t>
            </a:r>
            <a:r>
              <a:rPr lang="lt-LT" sz="2900" dirty="0" err="1">
                <a:latin typeface="Comic Sans MS"/>
                <a:ea typeface="Comic Sans MS"/>
                <a:cs typeface="Comic Sans MS"/>
                <a:sym typeface="Comic Sans MS"/>
              </a:rPr>
              <a:t>room</a:t>
            </a:r>
            <a:r>
              <a:rPr lang="lt-LT" sz="2900" dirty="0">
                <a:latin typeface="Comic Sans MS"/>
                <a:ea typeface="Comic Sans MS"/>
                <a:cs typeface="Comic Sans MS"/>
                <a:sym typeface="Comic Sans MS"/>
              </a:rPr>
              <a:t>;</a:t>
            </a:r>
            <a:endParaRPr sz="2900" dirty="0">
              <a:latin typeface="Comic Sans MS"/>
              <a:ea typeface="Comic Sans MS"/>
              <a:cs typeface="Comic Sans MS"/>
              <a:sym typeface="Comic Sans MS"/>
            </a:endParaRPr>
          </a:p>
          <a:p>
            <a:pPr marL="457200" lvl="0" indent="-364490" algn="l" rtl="0">
              <a:spcBef>
                <a:spcPts val="0"/>
              </a:spcBef>
              <a:spcAft>
                <a:spcPts val="0"/>
              </a:spcAft>
              <a:buSzPts val="2140"/>
              <a:buFont typeface="Comic Sans MS"/>
              <a:buChar char="➢"/>
            </a:pPr>
            <a:r>
              <a:rPr lang="lt-LT" sz="2900" dirty="0" err="1">
                <a:latin typeface="Comic Sans MS"/>
                <a:ea typeface="Comic Sans MS"/>
                <a:cs typeface="Comic Sans MS"/>
                <a:sym typeface="Comic Sans MS"/>
              </a:rPr>
              <a:t>kitchen</a:t>
            </a:r>
            <a:r>
              <a:rPr lang="lt-LT" sz="2900" dirty="0">
                <a:latin typeface="Comic Sans MS"/>
                <a:ea typeface="Comic Sans MS"/>
                <a:cs typeface="Comic Sans MS"/>
                <a:sym typeface="Comic Sans MS"/>
              </a:rPr>
              <a:t>;</a:t>
            </a:r>
            <a:endParaRPr sz="2900" dirty="0">
              <a:latin typeface="Comic Sans MS"/>
              <a:ea typeface="Comic Sans MS"/>
              <a:cs typeface="Comic Sans MS"/>
              <a:sym typeface="Comic Sans MS"/>
            </a:endParaRPr>
          </a:p>
          <a:p>
            <a:pPr marL="457200" lvl="0" indent="-364490" algn="l" rtl="0">
              <a:spcBef>
                <a:spcPts val="0"/>
              </a:spcBef>
              <a:spcAft>
                <a:spcPts val="0"/>
              </a:spcAft>
              <a:buSzPts val="2140"/>
              <a:buFont typeface="Comic Sans MS"/>
              <a:buChar char="➢"/>
            </a:pPr>
            <a:r>
              <a:rPr lang="lt-LT" sz="2900" dirty="0" err="1">
                <a:latin typeface="Comic Sans MS"/>
                <a:ea typeface="Comic Sans MS"/>
                <a:cs typeface="Comic Sans MS"/>
                <a:sym typeface="Comic Sans MS"/>
              </a:rPr>
              <a:t>laundry</a:t>
            </a:r>
            <a:r>
              <a:rPr lang="lt-LT" sz="2900" dirty="0">
                <a:latin typeface="Comic Sans MS"/>
                <a:ea typeface="Comic Sans MS"/>
                <a:cs typeface="Comic Sans MS"/>
                <a:sym typeface="Comic Sans MS"/>
              </a:rPr>
              <a:t>.</a:t>
            </a:r>
            <a:endParaRPr sz="2900" dirty="0">
              <a:latin typeface="Comic Sans MS"/>
              <a:ea typeface="Comic Sans MS"/>
              <a:cs typeface="Comic Sans MS"/>
              <a:sym typeface="Comic Sans MS"/>
            </a:endParaRPr>
          </a:p>
        </p:txBody>
      </p:sp>
      <p:pic>
        <p:nvPicPr>
          <p:cNvPr id="145" name="Google Shape;145;g1255717ffc6_0_12"/>
          <p:cNvPicPr preferRelativeResize="0"/>
          <p:nvPr/>
        </p:nvPicPr>
        <p:blipFill>
          <a:blip r:embed="rId3">
            <a:alphaModFix/>
          </a:blip>
          <a:stretch>
            <a:fillRect/>
          </a:stretch>
        </p:blipFill>
        <p:spPr>
          <a:xfrm>
            <a:off x="8976276" y="395825"/>
            <a:ext cx="2870947" cy="2230120"/>
          </a:xfrm>
          <a:prstGeom prst="rect">
            <a:avLst/>
          </a:prstGeom>
          <a:noFill/>
          <a:ln>
            <a:noFill/>
          </a:ln>
        </p:spPr>
      </p:pic>
      <p:pic>
        <p:nvPicPr>
          <p:cNvPr id="146" name="Google Shape;146;g1255717ffc6_0_12"/>
          <p:cNvPicPr preferRelativeResize="0"/>
          <p:nvPr/>
        </p:nvPicPr>
        <p:blipFill>
          <a:blip r:embed="rId4">
            <a:alphaModFix/>
          </a:blip>
          <a:stretch>
            <a:fillRect/>
          </a:stretch>
        </p:blipFill>
        <p:spPr>
          <a:xfrm>
            <a:off x="7007233" y="426469"/>
            <a:ext cx="1969041" cy="2929112"/>
          </a:xfrm>
          <a:prstGeom prst="rect">
            <a:avLst/>
          </a:prstGeom>
          <a:noFill/>
          <a:ln>
            <a:noFill/>
          </a:ln>
        </p:spPr>
      </p:pic>
      <p:pic>
        <p:nvPicPr>
          <p:cNvPr id="147" name="Google Shape;147;g1255717ffc6_0_12"/>
          <p:cNvPicPr preferRelativeResize="0"/>
          <p:nvPr/>
        </p:nvPicPr>
        <p:blipFill>
          <a:blip r:embed="rId5">
            <a:alphaModFix/>
          </a:blip>
          <a:stretch>
            <a:fillRect/>
          </a:stretch>
        </p:blipFill>
        <p:spPr>
          <a:xfrm>
            <a:off x="8976275" y="2518643"/>
            <a:ext cx="2870948" cy="1960858"/>
          </a:xfrm>
          <a:prstGeom prst="rect">
            <a:avLst/>
          </a:prstGeom>
          <a:noFill/>
          <a:ln>
            <a:noFill/>
          </a:ln>
        </p:spPr>
      </p:pic>
      <p:pic>
        <p:nvPicPr>
          <p:cNvPr id="3" name="Paveikslėlis 2">
            <a:extLst>
              <a:ext uri="{FF2B5EF4-FFF2-40B4-BE49-F238E27FC236}">
                <a16:creationId xmlns:a16="http://schemas.microsoft.com/office/drawing/2014/main" id="{E8C4540C-07A0-494F-9E48-24771AF91AF4}"/>
              </a:ext>
            </a:extLst>
          </p:cNvPr>
          <p:cNvPicPr>
            <a:picLocks noChangeAspect="1"/>
          </p:cNvPicPr>
          <p:nvPr/>
        </p:nvPicPr>
        <p:blipFill>
          <a:blip r:embed="rId6"/>
          <a:stretch>
            <a:fillRect/>
          </a:stretch>
        </p:blipFill>
        <p:spPr>
          <a:xfrm>
            <a:off x="8816978" y="4456902"/>
            <a:ext cx="3030245" cy="2272684"/>
          </a:xfrm>
          <a:prstGeom prst="rect">
            <a:avLst/>
          </a:prstGeom>
        </p:spPr>
      </p:pic>
      <p:pic>
        <p:nvPicPr>
          <p:cNvPr id="5" name="Paveikslėlis 4">
            <a:extLst>
              <a:ext uri="{FF2B5EF4-FFF2-40B4-BE49-F238E27FC236}">
                <a16:creationId xmlns:a16="http://schemas.microsoft.com/office/drawing/2014/main" id="{2FE71B6A-D77D-411C-B0D5-903325211229}"/>
              </a:ext>
            </a:extLst>
          </p:cNvPr>
          <p:cNvPicPr>
            <a:picLocks noChangeAspect="1"/>
          </p:cNvPicPr>
          <p:nvPr/>
        </p:nvPicPr>
        <p:blipFill>
          <a:blip r:embed="rId7"/>
          <a:stretch>
            <a:fillRect/>
          </a:stretch>
        </p:blipFill>
        <p:spPr>
          <a:xfrm>
            <a:off x="5650125" y="426469"/>
            <a:ext cx="1660517" cy="2214023"/>
          </a:xfrm>
          <a:prstGeom prst="rect">
            <a:avLst/>
          </a:prstGeom>
        </p:spPr>
      </p:pic>
      <p:pic>
        <p:nvPicPr>
          <p:cNvPr id="7" name="Paveikslėlis 6">
            <a:extLst>
              <a:ext uri="{FF2B5EF4-FFF2-40B4-BE49-F238E27FC236}">
                <a16:creationId xmlns:a16="http://schemas.microsoft.com/office/drawing/2014/main" id="{179EE1B7-44AB-4DAE-AD06-1BBF62DF71ED}"/>
              </a:ext>
            </a:extLst>
          </p:cNvPr>
          <p:cNvPicPr>
            <a:picLocks noChangeAspect="1"/>
          </p:cNvPicPr>
          <p:nvPr/>
        </p:nvPicPr>
        <p:blipFill>
          <a:blip r:embed="rId8"/>
          <a:stretch>
            <a:fillRect/>
          </a:stretch>
        </p:blipFill>
        <p:spPr>
          <a:xfrm>
            <a:off x="5650125" y="2601110"/>
            <a:ext cx="1749086" cy="2332115"/>
          </a:xfrm>
          <a:prstGeom prst="rect">
            <a:avLst/>
          </a:prstGeom>
        </p:spPr>
      </p:pic>
      <p:pic>
        <p:nvPicPr>
          <p:cNvPr id="11" name="Paveikslėlis 10">
            <a:extLst>
              <a:ext uri="{FF2B5EF4-FFF2-40B4-BE49-F238E27FC236}">
                <a16:creationId xmlns:a16="http://schemas.microsoft.com/office/drawing/2014/main" id="{C3CA5FDA-1949-422B-8E75-2CAE6A0C16E3}"/>
              </a:ext>
            </a:extLst>
          </p:cNvPr>
          <p:cNvPicPr>
            <a:picLocks noChangeAspect="1"/>
          </p:cNvPicPr>
          <p:nvPr/>
        </p:nvPicPr>
        <p:blipFill>
          <a:blip r:embed="rId9"/>
          <a:stretch>
            <a:fillRect/>
          </a:stretch>
        </p:blipFill>
        <p:spPr>
          <a:xfrm>
            <a:off x="7051038" y="2878247"/>
            <a:ext cx="2494020" cy="1870516"/>
          </a:xfrm>
          <a:prstGeom prst="rect">
            <a:avLst/>
          </a:prstGeom>
        </p:spPr>
      </p:pic>
      <p:pic>
        <p:nvPicPr>
          <p:cNvPr id="13" name="Paveikslėlis 12">
            <a:extLst>
              <a:ext uri="{FF2B5EF4-FFF2-40B4-BE49-F238E27FC236}">
                <a16:creationId xmlns:a16="http://schemas.microsoft.com/office/drawing/2014/main" id="{8A02A1F9-560C-4EFF-BCBB-D41E64F6ABBA}"/>
              </a:ext>
            </a:extLst>
          </p:cNvPr>
          <p:cNvPicPr>
            <a:picLocks noChangeAspect="1"/>
          </p:cNvPicPr>
          <p:nvPr/>
        </p:nvPicPr>
        <p:blipFill>
          <a:blip r:embed="rId10"/>
          <a:stretch>
            <a:fillRect/>
          </a:stretch>
        </p:blipFill>
        <p:spPr>
          <a:xfrm>
            <a:off x="6186701" y="4748763"/>
            <a:ext cx="2630277" cy="197270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1224e4df3f7_0_31"/>
          <p:cNvSpPr txBox="1">
            <a:spLocks noGrp="1"/>
          </p:cNvSpPr>
          <p:nvPr>
            <p:ph type="title"/>
          </p:nvPr>
        </p:nvSpPr>
        <p:spPr>
          <a:xfrm>
            <a:off x="511200" y="324825"/>
            <a:ext cx="11136600" cy="11109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lt-LT" sz="3500" b="1"/>
              <a:t>OUR MEETING PLACE FOR </a:t>
            </a:r>
            <a:endParaRPr sz="3500" b="1"/>
          </a:p>
          <a:p>
            <a:pPr marL="0" lvl="0" indent="0" algn="ctr" rtl="0">
              <a:spcBef>
                <a:spcPts val="0"/>
              </a:spcBef>
              <a:spcAft>
                <a:spcPts val="0"/>
              </a:spcAft>
              <a:buNone/>
            </a:pPr>
            <a:r>
              <a:rPr lang="lt-LT" sz="3500" b="1"/>
              <a:t>TRADITIONAL FESTIVALS IN KINDERGARTEN:</a:t>
            </a:r>
            <a:endParaRPr sz="3500" b="1"/>
          </a:p>
        </p:txBody>
      </p:sp>
      <p:sp>
        <p:nvSpPr>
          <p:cNvPr id="154" name="Google Shape;154;g1224e4df3f7_0_31"/>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0" lvl="0" indent="0" algn="l" rtl="0">
              <a:spcBef>
                <a:spcPts val="1400"/>
              </a:spcBef>
              <a:spcAft>
                <a:spcPts val="0"/>
              </a:spcAft>
              <a:buNone/>
            </a:pPr>
            <a:endParaRPr/>
          </a:p>
        </p:txBody>
      </p:sp>
      <p:pic>
        <p:nvPicPr>
          <p:cNvPr id="155" name="Google Shape;155;g1224e4df3f7_0_31"/>
          <p:cNvPicPr preferRelativeResize="0"/>
          <p:nvPr/>
        </p:nvPicPr>
        <p:blipFill>
          <a:blip r:embed="rId3">
            <a:alphaModFix/>
          </a:blip>
          <a:stretch>
            <a:fillRect/>
          </a:stretch>
        </p:blipFill>
        <p:spPr>
          <a:xfrm>
            <a:off x="6323150" y="2027275"/>
            <a:ext cx="5465134" cy="4098851"/>
          </a:xfrm>
          <a:prstGeom prst="rect">
            <a:avLst/>
          </a:prstGeom>
          <a:noFill/>
          <a:ln>
            <a:noFill/>
          </a:ln>
        </p:spPr>
      </p:pic>
      <p:pic>
        <p:nvPicPr>
          <p:cNvPr id="156" name="Google Shape;156;g1224e4df3f7_0_31"/>
          <p:cNvPicPr preferRelativeResize="0"/>
          <p:nvPr/>
        </p:nvPicPr>
        <p:blipFill>
          <a:blip r:embed="rId4">
            <a:alphaModFix/>
          </a:blip>
          <a:stretch>
            <a:fillRect/>
          </a:stretch>
        </p:blipFill>
        <p:spPr>
          <a:xfrm>
            <a:off x="339725" y="2027288"/>
            <a:ext cx="5465124" cy="40988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12548c87df1_0_6"/>
          <p:cNvSpPr txBox="1">
            <a:spLocks noGrp="1"/>
          </p:cNvSpPr>
          <p:nvPr>
            <p:ph type="title"/>
          </p:nvPr>
        </p:nvSpPr>
        <p:spPr>
          <a:xfrm>
            <a:off x="1228800" y="266200"/>
            <a:ext cx="9170100" cy="979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lt-LT" sz="3359" b="1"/>
              <a:t>Children’s council and kindergarten’s council:</a:t>
            </a:r>
            <a:endParaRPr sz="3359" b="1"/>
          </a:p>
        </p:txBody>
      </p:sp>
      <p:sp>
        <p:nvSpPr>
          <p:cNvPr id="162" name="Google Shape;162;g12548c87df1_0_6"/>
          <p:cNvSpPr txBox="1">
            <a:spLocks noGrp="1"/>
          </p:cNvSpPr>
          <p:nvPr>
            <p:ph type="body" idx="1"/>
          </p:nvPr>
        </p:nvSpPr>
        <p:spPr>
          <a:xfrm>
            <a:off x="2304375" y="1072025"/>
            <a:ext cx="9170100" cy="3308700"/>
          </a:xfrm>
          <a:prstGeom prst="rect">
            <a:avLst/>
          </a:prstGeom>
        </p:spPr>
        <p:txBody>
          <a:bodyPr spcFirstLastPara="1" wrap="square" lIns="91425" tIns="45700" rIns="91425" bIns="45700" anchor="t" anchorCtr="0">
            <a:normAutofit/>
          </a:bodyPr>
          <a:lstStyle/>
          <a:p>
            <a:pPr marL="457200" lvl="0" indent="-393700" algn="just" rtl="0">
              <a:spcBef>
                <a:spcPts val="1400"/>
              </a:spcBef>
              <a:spcAft>
                <a:spcPts val="0"/>
              </a:spcAft>
              <a:buSzPts val="2600"/>
              <a:buChar char="•"/>
            </a:pPr>
            <a:r>
              <a:rPr lang="lt-LT" sz="2600"/>
              <a:t>Counciles mobilize the community for the noble purposes and implementation of tasks, for propose and making decisions. </a:t>
            </a:r>
            <a:endParaRPr sz="2600"/>
          </a:p>
          <a:p>
            <a:pPr marL="457200" lvl="0" indent="-393700" algn="just" rtl="0">
              <a:spcBef>
                <a:spcPts val="0"/>
              </a:spcBef>
              <a:spcAft>
                <a:spcPts val="0"/>
              </a:spcAft>
              <a:buSzPts val="2600"/>
              <a:buChar char="•"/>
            </a:pPr>
            <a:r>
              <a:rPr lang="lt-LT" sz="2600"/>
              <a:t>Children’s council “Tvarkiukas” participates in various republican activities bringing the whole community together.  </a:t>
            </a:r>
            <a:endParaRPr sz="2600"/>
          </a:p>
          <a:p>
            <a:pPr marL="0" lvl="0" indent="0" algn="l" rtl="0">
              <a:spcBef>
                <a:spcPts val="1400"/>
              </a:spcBef>
              <a:spcAft>
                <a:spcPts val="0"/>
              </a:spcAft>
              <a:buNone/>
            </a:pPr>
            <a:endParaRPr/>
          </a:p>
        </p:txBody>
      </p:sp>
      <p:pic>
        <p:nvPicPr>
          <p:cNvPr id="163" name="Google Shape;163;g12548c87df1_0_6"/>
          <p:cNvPicPr preferRelativeResize="0"/>
          <p:nvPr/>
        </p:nvPicPr>
        <p:blipFill>
          <a:blip r:embed="rId3">
            <a:alphaModFix/>
          </a:blip>
          <a:stretch>
            <a:fillRect/>
          </a:stretch>
        </p:blipFill>
        <p:spPr>
          <a:xfrm>
            <a:off x="409800" y="1948300"/>
            <a:ext cx="1733250" cy="3763628"/>
          </a:xfrm>
          <a:prstGeom prst="rect">
            <a:avLst/>
          </a:prstGeom>
          <a:noFill/>
          <a:ln>
            <a:noFill/>
          </a:ln>
        </p:spPr>
      </p:pic>
      <p:pic>
        <p:nvPicPr>
          <p:cNvPr id="164" name="Google Shape;164;g12548c87df1_0_6"/>
          <p:cNvPicPr preferRelativeResize="0"/>
          <p:nvPr/>
        </p:nvPicPr>
        <p:blipFill>
          <a:blip r:embed="rId4">
            <a:alphaModFix/>
          </a:blip>
          <a:stretch>
            <a:fillRect/>
          </a:stretch>
        </p:blipFill>
        <p:spPr>
          <a:xfrm>
            <a:off x="5323775" y="3119650"/>
            <a:ext cx="2683438" cy="2012575"/>
          </a:xfrm>
          <a:prstGeom prst="rect">
            <a:avLst/>
          </a:prstGeom>
          <a:noFill/>
          <a:ln>
            <a:noFill/>
          </a:ln>
        </p:spPr>
      </p:pic>
      <p:pic>
        <p:nvPicPr>
          <p:cNvPr id="165" name="Google Shape;165;g12548c87df1_0_6"/>
          <p:cNvPicPr preferRelativeResize="0"/>
          <p:nvPr/>
        </p:nvPicPr>
        <p:blipFill>
          <a:blip r:embed="rId5">
            <a:alphaModFix/>
          </a:blip>
          <a:stretch>
            <a:fillRect/>
          </a:stretch>
        </p:blipFill>
        <p:spPr>
          <a:xfrm>
            <a:off x="8880100" y="3119650"/>
            <a:ext cx="2844524" cy="2133400"/>
          </a:xfrm>
          <a:prstGeom prst="rect">
            <a:avLst/>
          </a:prstGeom>
          <a:noFill/>
          <a:ln>
            <a:noFill/>
          </a:ln>
        </p:spPr>
      </p:pic>
      <p:pic>
        <p:nvPicPr>
          <p:cNvPr id="166" name="Google Shape;166;g12548c87df1_0_6"/>
          <p:cNvPicPr preferRelativeResize="0"/>
          <p:nvPr/>
        </p:nvPicPr>
        <p:blipFill>
          <a:blip r:embed="rId6">
            <a:alphaModFix/>
          </a:blip>
          <a:stretch>
            <a:fillRect/>
          </a:stretch>
        </p:blipFill>
        <p:spPr>
          <a:xfrm>
            <a:off x="6606125" y="4526825"/>
            <a:ext cx="3577901" cy="2012575"/>
          </a:xfrm>
          <a:prstGeom prst="rect">
            <a:avLst/>
          </a:prstGeom>
          <a:noFill/>
          <a:ln>
            <a:noFill/>
          </a:ln>
        </p:spPr>
      </p:pic>
      <p:pic>
        <p:nvPicPr>
          <p:cNvPr id="167" name="Google Shape;167;g12548c87df1_0_6"/>
          <p:cNvPicPr preferRelativeResize="0"/>
          <p:nvPr/>
        </p:nvPicPr>
        <p:blipFill>
          <a:blip r:embed="rId7">
            <a:alphaModFix/>
          </a:blip>
          <a:stretch>
            <a:fillRect/>
          </a:stretch>
        </p:blipFill>
        <p:spPr>
          <a:xfrm>
            <a:off x="2460975" y="2994250"/>
            <a:ext cx="2683450" cy="35799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12526cd2eaa_0_11"/>
          <p:cNvSpPr txBox="1">
            <a:spLocks noGrp="1"/>
          </p:cNvSpPr>
          <p:nvPr>
            <p:ph type="title"/>
          </p:nvPr>
        </p:nvSpPr>
        <p:spPr>
          <a:xfrm>
            <a:off x="1777475" y="384025"/>
            <a:ext cx="6620100" cy="11145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lt-LT" b="1"/>
              <a:t>PROJECTS: </a:t>
            </a:r>
            <a:endParaRPr b="1"/>
          </a:p>
        </p:txBody>
      </p:sp>
      <p:pic>
        <p:nvPicPr>
          <p:cNvPr id="173" name="Google Shape;173;g12526cd2eaa_0_11"/>
          <p:cNvPicPr preferRelativeResize="0"/>
          <p:nvPr/>
        </p:nvPicPr>
        <p:blipFill>
          <a:blip r:embed="rId3">
            <a:alphaModFix/>
          </a:blip>
          <a:stretch>
            <a:fillRect/>
          </a:stretch>
        </p:blipFill>
        <p:spPr>
          <a:xfrm>
            <a:off x="4745913" y="1498525"/>
            <a:ext cx="2905125" cy="1428750"/>
          </a:xfrm>
          <a:prstGeom prst="rect">
            <a:avLst/>
          </a:prstGeom>
          <a:noFill/>
          <a:ln>
            <a:noFill/>
          </a:ln>
        </p:spPr>
      </p:pic>
      <p:pic>
        <p:nvPicPr>
          <p:cNvPr id="174" name="Google Shape;174;g12526cd2eaa_0_11"/>
          <p:cNvPicPr preferRelativeResize="0"/>
          <p:nvPr/>
        </p:nvPicPr>
        <p:blipFill>
          <a:blip r:embed="rId4">
            <a:alphaModFix/>
          </a:blip>
          <a:stretch>
            <a:fillRect/>
          </a:stretch>
        </p:blipFill>
        <p:spPr>
          <a:xfrm>
            <a:off x="8575128" y="2033174"/>
            <a:ext cx="3179851" cy="3179851"/>
          </a:xfrm>
          <a:prstGeom prst="rect">
            <a:avLst/>
          </a:prstGeom>
          <a:noFill/>
          <a:ln>
            <a:noFill/>
          </a:ln>
        </p:spPr>
      </p:pic>
      <p:pic>
        <p:nvPicPr>
          <p:cNvPr id="175" name="Google Shape;175;g12526cd2eaa_0_11"/>
          <p:cNvPicPr preferRelativeResize="0"/>
          <p:nvPr/>
        </p:nvPicPr>
        <p:blipFill>
          <a:blip r:embed="rId5">
            <a:alphaModFix/>
          </a:blip>
          <a:stretch>
            <a:fillRect/>
          </a:stretch>
        </p:blipFill>
        <p:spPr>
          <a:xfrm>
            <a:off x="575100" y="711625"/>
            <a:ext cx="1905000" cy="1905000"/>
          </a:xfrm>
          <a:prstGeom prst="rect">
            <a:avLst/>
          </a:prstGeom>
          <a:noFill/>
          <a:ln>
            <a:noFill/>
          </a:ln>
        </p:spPr>
      </p:pic>
      <p:pic>
        <p:nvPicPr>
          <p:cNvPr id="176" name="Google Shape;176;g12526cd2eaa_0_11"/>
          <p:cNvPicPr preferRelativeResize="0"/>
          <p:nvPr/>
        </p:nvPicPr>
        <p:blipFill>
          <a:blip r:embed="rId6">
            <a:alphaModFix/>
          </a:blip>
          <a:stretch>
            <a:fillRect/>
          </a:stretch>
        </p:blipFill>
        <p:spPr>
          <a:xfrm>
            <a:off x="6706265" y="5317424"/>
            <a:ext cx="3737725" cy="938750"/>
          </a:xfrm>
          <a:prstGeom prst="rect">
            <a:avLst/>
          </a:prstGeom>
          <a:noFill/>
          <a:ln>
            <a:noFill/>
          </a:ln>
        </p:spPr>
      </p:pic>
      <p:pic>
        <p:nvPicPr>
          <p:cNvPr id="177" name="Google Shape;177;g12526cd2eaa_0_11"/>
          <p:cNvPicPr preferRelativeResize="0"/>
          <p:nvPr/>
        </p:nvPicPr>
        <p:blipFill>
          <a:blip r:embed="rId7">
            <a:alphaModFix/>
          </a:blip>
          <a:stretch>
            <a:fillRect/>
          </a:stretch>
        </p:blipFill>
        <p:spPr>
          <a:xfrm>
            <a:off x="2594070" y="4075250"/>
            <a:ext cx="2568450" cy="2568450"/>
          </a:xfrm>
          <a:prstGeom prst="rect">
            <a:avLst/>
          </a:prstGeom>
          <a:noFill/>
          <a:ln>
            <a:noFill/>
          </a:ln>
        </p:spPr>
      </p:pic>
      <p:pic>
        <p:nvPicPr>
          <p:cNvPr id="178" name="Google Shape;178;g12526cd2eaa_0_11"/>
          <p:cNvPicPr preferRelativeResize="0"/>
          <p:nvPr/>
        </p:nvPicPr>
        <p:blipFill>
          <a:blip r:embed="rId8">
            <a:alphaModFix/>
          </a:blip>
          <a:stretch>
            <a:fillRect/>
          </a:stretch>
        </p:blipFill>
        <p:spPr>
          <a:xfrm>
            <a:off x="8073563" y="814350"/>
            <a:ext cx="3387852" cy="1114425"/>
          </a:xfrm>
          <a:prstGeom prst="rect">
            <a:avLst/>
          </a:prstGeom>
          <a:noFill/>
          <a:ln>
            <a:noFill/>
          </a:ln>
        </p:spPr>
      </p:pic>
      <p:pic>
        <p:nvPicPr>
          <p:cNvPr id="179" name="Google Shape;179;g12526cd2eaa_0_11"/>
          <p:cNvPicPr preferRelativeResize="0"/>
          <p:nvPr/>
        </p:nvPicPr>
        <p:blipFill>
          <a:blip r:embed="rId9">
            <a:alphaModFix/>
          </a:blip>
          <a:stretch>
            <a:fillRect/>
          </a:stretch>
        </p:blipFill>
        <p:spPr>
          <a:xfrm>
            <a:off x="2257974" y="2324350"/>
            <a:ext cx="1763200" cy="1664550"/>
          </a:xfrm>
          <a:prstGeom prst="rect">
            <a:avLst/>
          </a:prstGeom>
          <a:noFill/>
          <a:ln>
            <a:noFill/>
          </a:ln>
        </p:spPr>
      </p:pic>
      <p:pic>
        <p:nvPicPr>
          <p:cNvPr id="180" name="Google Shape;180;g12526cd2eaa_0_11"/>
          <p:cNvPicPr preferRelativeResize="0"/>
          <p:nvPr/>
        </p:nvPicPr>
        <p:blipFill>
          <a:blip r:embed="rId10">
            <a:alphaModFix/>
          </a:blip>
          <a:stretch>
            <a:fillRect/>
          </a:stretch>
        </p:blipFill>
        <p:spPr>
          <a:xfrm>
            <a:off x="633550" y="3988900"/>
            <a:ext cx="1763200" cy="1653000"/>
          </a:xfrm>
          <a:prstGeom prst="rect">
            <a:avLst/>
          </a:prstGeom>
          <a:noFill/>
          <a:ln>
            <a:noFill/>
          </a:ln>
        </p:spPr>
      </p:pic>
      <p:pic>
        <p:nvPicPr>
          <p:cNvPr id="3" name="Paveikslėlis 2">
            <a:extLst>
              <a:ext uri="{FF2B5EF4-FFF2-40B4-BE49-F238E27FC236}">
                <a16:creationId xmlns:a16="http://schemas.microsoft.com/office/drawing/2014/main" id="{6EE32F65-7736-4486-A9A0-FBEE7BCBBB0E}"/>
              </a:ext>
            </a:extLst>
          </p:cNvPr>
          <p:cNvPicPr>
            <a:picLocks noChangeAspect="1"/>
          </p:cNvPicPr>
          <p:nvPr/>
        </p:nvPicPr>
        <p:blipFill>
          <a:blip r:embed="rId11"/>
          <a:stretch>
            <a:fillRect/>
          </a:stretch>
        </p:blipFill>
        <p:spPr>
          <a:xfrm>
            <a:off x="4745913" y="3308299"/>
            <a:ext cx="3179851" cy="166383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12534ba8b2d_0_2"/>
          <p:cNvSpPr txBox="1">
            <a:spLocks noGrp="1"/>
          </p:cNvSpPr>
          <p:nvPr>
            <p:ph type="title"/>
          </p:nvPr>
        </p:nvSpPr>
        <p:spPr>
          <a:xfrm>
            <a:off x="1931425" y="447650"/>
            <a:ext cx="5715000" cy="1039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lt-LT" sz="4100" b="1"/>
              <a:t>Project “SVEIKATIADA”</a:t>
            </a:r>
            <a:endParaRPr sz="4100" b="1"/>
          </a:p>
        </p:txBody>
      </p:sp>
      <p:sp>
        <p:nvSpPr>
          <p:cNvPr id="186" name="Google Shape;186;g12534ba8b2d_0_2"/>
          <p:cNvSpPr txBox="1">
            <a:spLocks noGrp="1"/>
          </p:cNvSpPr>
          <p:nvPr>
            <p:ph type="body" idx="1"/>
          </p:nvPr>
        </p:nvSpPr>
        <p:spPr>
          <a:xfrm>
            <a:off x="391875" y="1931425"/>
            <a:ext cx="4926600" cy="4267200"/>
          </a:xfrm>
          <a:prstGeom prst="rect">
            <a:avLst/>
          </a:prstGeom>
          <a:solidFill>
            <a:schemeClr val="lt1"/>
          </a:solidFill>
        </p:spPr>
        <p:txBody>
          <a:bodyPr spcFirstLastPara="1" wrap="square" lIns="91425" tIns="45700" rIns="91425" bIns="45700" anchor="t" anchorCtr="0">
            <a:normAutofit lnSpcReduction="10000"/>
          </a:bodyPr>
          <a:lstStyle/>
          <a:p>
            <a:pPr marL="0" marR="38100" lvl="0" indent="0" algn="just" rtl="0">
              <a:lnSpc>
                <a:spcPct val="128571"/>
              </a:lnSpc>
              <a:spcBef>
                <a:spcPts val="0"/>
              </a:spcBef>
              <a:spcAft>
                <a:spcPts val="0"/>
              </a:spcAft>
              <a:buClr>
                <a:schemeClr val="dk1"/>
              </a:buClr>
              <a:buSzPts val="1100"/>
              <a:buFont typeface="Arial"/>
              <a:buNone/>
            </a:pPr>
            <a:r>
              <a:rPr lang="lt-LT" sz="2400">
                <a:highlight>
                  <a:srgbClr val="F8F9FA"/>
                </a:highlight>
                <a:latin typeface="Comic Sans MS"/>
                <a:ea typeface="Comic Sans MS"/>
                <a:cs typeface="Comic Sans MS"/>
                <a:sym typeface="Comic Sans MS"/>
              </a:rPr>
              <a:t>   We joined the project in 2020. It is a long-term project to develop a healthy children’s lifestyle.  During interesting and attractive events children expand their knowledge and understanding about healthy eating, nutrition and physical activity. </a:t>
            </a:r>
            <a:endParaRPr sz="2400">
              <a:highlight>
                <a:srgbClr val="F8F9FA"/>
              </a:highlight>
              <a:latin typeface="Comic Sans MS"/>
              <a:ea typeface="Comic Sans MS"/>
              <a:cs typeface="Comic Sans MS"/>
              <a:sym typeface="Comic Sans MS"/>
            </a:endParaRPr>
          </a:p>
          <a:p>
            <a:pPr marL="0" lvl="0" indent="0" algn="l" rtl="0">
              <a:spcBef>
                <a:spcPts val="1400"/>
              </a:spcBef>
              <a:spcAft>
                <a:spcPts val="0"/>
              </a:spcAft>
              <a:buNone/>
            </a:pPr>
            <a:endParaRPr/>
          </a:p>
        </p:txBody>
      </p:sp>
      <p:pic>
        <p:nvPicPr>
          <p:cNvPr id="187" name="Google Shape;187;g12534ba8b2d_0_2"/>
          <p:cNvPicPr preferRelativeResize="0"/>
          <p:nvPr/>
        </p:nvPicPr>
        <p:blipFill>
          <a:blip r:embed="rId3">
            <a:alphaModFix/>
          </a:blip>
          <a:stretch>
            <a:fillRect/>
          </a:stretch>
        </p:blipFill>
        <p:spPr>
          <a:xfrm>
            <a:off x="520725" y="447650"/>
            <a:ext cx="1314500" cy="1314500"/>
          </a:xfrm>
          <a:prstGeom prst="rect">
            <a:avLst/>
          </a:prstGeom>
          <a:noFill/>
          <a:ln>
            <a:noFill/>
          </a:ln>
        </p:spPr>
      </p:pic>
      <p:pic>
        <p:nvPicPr>
          <p:cNvPr id="188" name="Google Shape;188;g12534ba8b2d_0_2"/>
          <p:cNvPicPr preferRelativeResize="0"/>
          <p:nvPr/>
        </p:nvPicPr>
        <p:blipFill>
          <a:blip r:embed="rId4">
            <a:alphaModFix/>
          </a:blip>
          <a:stretch>
            <a:fillRect/>
          </a:stretch>
        </p:blipFill>
        <p:spPr>
          <a:xfrm>
            <a:off x="9123275" y="3596950"/>
            <a:ext cx="2762552" cy="2071926"/>
          </a:xfrm>
          <a:prstGeom prst="rect">
            <a:avLst/>
          </a:prstGeom>
          <a:noFill/>
          <a:ln>
            <a:noFill/>
          </a:ln>
        </p:spPr>
      </p:pic>
      <p:pic>
        <p:nvPicPr>
          <p:cNvPr id="189" name="Google Shape;189;g12534ba8b2d_0_2"/>
          <p:cNvPicPr preferRelativeResize="0"/>
          <p:nvPr/>
        </p:nvPicPr>
        <p:blipFill>
          <a:blip r:embed="rId5">
            <a:alphaModFix/>
          </a:blip>
          <a:stretch>
            <a:fillRect/>
          </a:stretch>
        </p:blipFill>
        <p:spPr>
          <a:xfrm>
            <a:off x="8047649" y="363150"/>
            <a:ext cx="3744973" cy="2808749"/>
          </a:xfrm>
          <a:prstGeom prst="rect">
            <a:avLst/>
          </a:prstGeom>
          <a:noFill/>
          <a:ln>
            <a:noFill/>
          </a:ln>
        </p:spPr>
      </p:pic>
      <p:pic>
        <p:nvPicPr>
          <p:cNvPr id="190" name="Google Shape;190;g12534ba8b2d_0_2"/>
          <p:cNvPicPr preferRelativeResize="0"/>
          <p:nvPr/>
        </p:nvPicPr>
        <p:blipFill>
          <a:blip r:embed="rId6">
            <a:alphaModFix/>
          </a:blip>
          <a:stretch>
            <a:fillRect/>
          </a:stretch>
        </p:blipFill>
        <p:spPr>
          <a:xfrm>
            <a:off x="5454325" y="2717375"/>
            <a:ext cx="3831075" cy="3831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12534ba8b2d_0_9"/>
          <p:cNvSpPr txBox="1">
            <a:spLocks noGrp="1"/>
          </p:cNvSpPr>
          <p:nvPr>
            <p:ph type="title"/>
          </p:nvPr>
        </p:nvSpPr>
        <p:spPr>
          <a:xfrm>
            <a:off x="2729225" y="455672"/>
            <a:ext cx="7995300" cy="1014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lt-LT" sz="4100" b="1"/>
              <a:t>Health living project “SVEIKATOS ŽELMENĖLIAI”</a:t>
            </a:r>
            <a:endParaRPr sz="4100" b="1"/>
          </a:p>
        </p:txBody>
      </p:sp>
      <p:sp>
        <p:nvSpPr>
          <p:cNvPr id="196" name="Google Shape;196;g12534ba8b2d_0_9"/>
          <p:cNvSpPr txBox="1">
            <a:spLocks noGrp="1"/>
          </p:cNvSpPr>
          <p:nvPr>
            <p:ph type="body" idx="1"/>
          </p:nvPr>
        </p:nvSpPr>
        <p:spPr>
          <a:xfrm>
            <a:off x="493775" y="1539550"/>
            <a:ext cx="11360100" cy="2775300"/>
          </a:xfrm>
          <a:prstGeom prst="rect">
            <a:avLst/>
          </a:prstGeom>
        </p:spPr>
        <p:txBody>
          <a:bodyPr spcFirstLastPara="1" wrap="square" lIns="91425" tIns="45700" rIns="91425" bIns="45700" anchor="t" anchorCtr="0">
            <a:normAutofit fontScale="70000" lnSpcReduction="20000"/>
          </a:bodyPr>
          <a:lstStyle/>
          <a:p>
            <a:pPr marL="0" lvl="0" indent="0" algn="just" rtl="0">
              <a:spcBef>
                <a:spcPts val="1400"/>
              </a:spcBef>
              <a:spcAft>
                <a:spcPts val="0"/>
              </a:spcAft>
              <a:buNone/>
            </a:pPr>
            <a:endParaRPr sz="3445">
              <a:solidFill>
                <a:srgbClr val="DF5327"/>
              </a:solidFill>
              <a:highlight>
                <a:srgbClr val="F8F9FA"/>
              </a:highlight>
              <a:latin typeface="Comic Sans MS"/>
              <a:ea typeface="Comic Sans MS"/>
              <a:cs typeface="Comic Sans MS"/>
              <a:sym typeface="Comic Sans MS"/>
            </a:endParaRPr>
          </a:p>
          <a:p>
            <a:pPr marL="0" marR="38100" lvl="0" indent="0" algn="just" rtl="0">
              <a:lnSpc>
                <a:spcPct val="128571"/>
              </a:lnSpc>
              <a:spcBef>
                <a:spcPts val="0"/>
              </a:spcBef>
              <a:spcAft>
                <a:spcPts val="0"/>
              </a:spcAft>
              <a:buNone/>
            </a:pPr>
            <a:r>
              <a:rPr lang="lt-LT" sz="3717">
                <a:solidFill>
                  <a:srgbClr val="DF5327"/>
                </a:solidFill>
                <a:highlight>
                  <a:srgbClr val="F8F9FA"/>
                </a:highlight>
                <a:latin typeface="Comic Sans MS"/>
                <a:ea typeface="Comic Sans MS"/>
                <a:cs typeface="Comic Sans MS"/>
                <a:sym typeface="Comic Sans MS"/>
              </a:rPr>
              <a:t> This project started in 2007 in our kindergarten. Children promote and expand the network of healthy kindergartens in Lithuania. It creates a suitable and safe environment for children's health and attractive conditions for children to move and play sports.</a:t>
            </a:r>
            <a:endParaRPr sz="3717">
              <a:solidFill>
                <a:srgbClr val="DF5327"/>
              </a:solidFill>
              <a:highlight>
                <a:srgbClr val="F8F9FA"/>
              </a:highlight>
              <a:latin typeface="Comic Sans MS"/>
              <a:ea typeface="Comic Sans MS"/>
              <a:cs typeface="Comic Sans MS"/>
              <a:sym typeface="Comic Sans MS"/>
            </a:endParaRPr>
          </a:p>
          <a:p>
            <a:pPr marL="0" marR="38100" lvl="0" indent="0" algn="l" rtl="0">
              <a:lnSpc>
                <a:spcPct val="128571"/>
              </a:lnSpc>
              <a:spcBef>
                <a:spcPts val="0"/>
              </a:spcBef>
              <a:spcAft>
                <a:spcPts val="0"/>
              </a:spcAft>
              <a:buClr>
                <a:schemeClr val="dk1"/>
              </a:buClr>
              <a:buSzPct val="52380"/>
              <a:buFont typeface="Arial"/>
              <a:buNone/>
            </a:pPr>
            <a:endParaRPr sz="2100">
              <a:solidFill>
                <a:srgbClr val="202124"/>
              </a:solidFill>
              <a:highlight>
                <a:srgbClr val="F8F9FA"/>
              </a:highlight>
              <a:latin typeface="Arial"/>
              <a:ea typeface="Arial"/>
              <a:cs typeface="Arial"/>
              <a:sym typeface="Arial"/>
            </a:endParaRPr>
          </a:p>
          <a:p>
            <a:pPr marL="0" lvl="0" indent="0" algn="l" rtl="0">
              <a:spcBef>
                <a:spcPts val="1400"/>
              </a:spcBef>
              <a:spcAft>
                <a:spcPts val="0"/>
              </a:spcAft>
              <a:buNone/>
            </a:pPr>
            <a:endParaRPr/>
          </a:p>
        </p:txBody>
      </p:sp>
      <p:pic>
        <p:nvPicPr>
          <p:cNvPr id="197" name="Google Shape;197;g12534ba8b2d_0_9"/>
          <p:cNvPicPr preferRelativeResize="0"/>
          <p:nvPr/>
        </p:nvPicPr>
        <p:blipFill>
          <a:blip r:embed="rId3">
            <a:alphaModFix/>
          </a:blip>
          <a:stretch>
            <a:fillRect/>
          </a:stretch>
        </p:blipFill>
        <p:spPr>
          <a:xfrm>
            <a:off x="493773" y="382763"/>
            <a:ext cx="1533575" cy="1502075"/>
          </a:xfrm>
          <a:prstGeom prst="rect">
            <a:avLst/>
          </a:prstGeom>
          <a:noFill/>
          <a:ln>
            <a:noFill/>
          </a:ln>
        </p:spPr>
      </p:pic>
      <p:pic>
        <p:nvPicPr>
          <p:cNvPr id="198" name="Google Shape;198;g12534ba8b2d_0_9"/>
          <p:cNvPicPr preferRelativeResize="0"/>
          <p:nvPr/>
        </p:nvPicPr>
        <p:blipFill>
          <a:blip r:embed="rId4">
            <a:alphaModFix/>
          </a:blip>
          <a:stretch>
            <a:fillRect/>
          </a:stretch>
        </p:blipFill>
        <p:spPr>
          <a:xfrm>
            <a:off x="567400" y="4023450"/>
            <a:ext cx="3209925" cy="2407453"/>
          </a:xfrm>
          <a:prstGeom prst="rect">
            <a:avLst/>
          </a:prstGeom>
          <a:noFill/>
          <a:ln>
            <a:noFill/>
          </a:ln>
        </p:spPr>
      </p:pic>
      <p:pic>
        <p:nvPicPr>
          <p:cNvPr id="199" name="Google Shape;199;g12534ba8b2d_0_9"/>
          <p:cNvPicPr preferRelativeResize="0"/>
          <p:nvPr/>
        </p:nvPicPr>
        <p:blipFill>
          <a:blip r:embed="rId5">
            <a:alphaModFix/>
          </a:blip>
          <a:stretch>
            <a:fillRect/>
          </a:stretch>
        </p:blipFill>
        <p:spPr>
          <a:xfrm>
            <a:off x="4491038" y="4023450"/>
            <a:ext cx="3209925" cy="2407451"/>
          </a:xfrm>
          <a:prstGeom prst="rect">
            <a:avLst/>
          </a:prstGeom>
          <a:noFill/>
          <a:ln>
            <a:noFill/>
          </a:ln>
        </p:spPr>
      </p:pic>
      <p:pic>
        <p:nvPicPr>
          <p:cNvPr id="200" name="Google Shape;200;g12534ba8b2d_0_9"/>
          <p:cNvPicPr preferRelativeResize="0"/>
          <p:nvPr/>
        </p:nvPicPr>
        <p:blipFill>
          <a:blip r:embed="rId6">
            <a:alphaModFix/>
          </a:blip>
          <a:stretch>
            <a:fillRect/>
          </a:stretch>
        </p:blipFill>
        <p:spPr>
          <a:xfrm>
            <a:off x="8414700" y="4023450"/>
            <a:ext cx="3209925" cy="240744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12536ddaab3_0_0"/>
          <p:cNvSpPr txBox="1">
            <a:spLocks noGrp="1"/>
          </p:cNvSpPr>
          <p:nvPr>
            <p:ph type="title"/>
          </p:nvPr>
        </p:nvSpPr>
        <p:spPr>
          <a:xfrm>
            <a:off x="2673200" y="279925"/>
            <a:ext cx="8873400" cy="1311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lt-LT" sz="3800" b="1"/>
              <a:t>Project “LIETUVOS MAŽŲJŲ ŽAIDYNĖS”</a:t>
            </a:r>
            <a:endParaRPr sz="3800" b="1"/>
          </a:p>
        </p:txBody>
      </p:sp>
      <p:sp>
        <p:nvSpPr>
          <p:cNvPr id="206" name="Google Shape;206;g12536ddaab3_0_0"/>
          <p:cNvSpPr txBox="1">
            <a:spLocks noGrp="1"/>
          </p:cNvSpPr>
          <p:nvPr>
            <p:ph type="body" idx="1"/>
          </p:nvPr>
        </p:nvSpPr>
        <p:spPr>
          <a:xfrm>
            <a:off x="1026800" y="1591225"/>
            <a:ext cx="10519800" cy="1957800"/>
          </a:xfrm>
          <a:prstGeom prst="rect">
            <a:avLst/>
          </a:prstGeom>
        </p:spPr>
        <p:txBody>
          <a:bodyPr spcFirstLastPara="1" wrap="square" lIns="91425" tIns="45700" rIns="91425" bIns="45700" anchor="t" anchorCtr="0">
            <a:normAutofit/>
          </a:bodyPr>
          <a:lstStyle/>
          <a:p>
            <a:pPr marL="0" lvl="0" indent="0" algn="just" rtl="0">
              <a:spcBef>
                <a:spcPts val="1400"/>
              </a:spcBef>
              <a:spcAft>
                <a:spcPts val="0"/>
              </a:spcAft>
              <a:buNone/>
            </a:pPr>
            <a:r>
              <a:rPr lang="lt-LT" sz="2400"/>
              <a:t>  </a:t>
            </a:r>
            <a:r>
              <a:rPr lang="lt-LT" sz="2500">
                <a:latin typeface="Comic Sans MS"/>
                <a:ea typeface="Comic Sans MS"/>
                <a:cs typeface="Comic Sans MS"/>
                <a:sym typeface="Comic Sans MS"/>
              </a:rPr>
              <a:t> This project started in 2016. The main aim is to increase physical activity in kindergarten and to develop collaboration between kindergartens in Lithuania. Our kindergarten participates since 2018. </a:t>
            </a:r>
            <a:endParaRPr sz="2500"/>
          </a:p>
          <a:p>
            <a:pPr marL="0" lvl="0" indent="0" algn="l" rtl="0">
              <a:spcBef>
                <a:spcPts val="1400"/>
              </a:spcBef>
              <a:spcAft>
                <a:spcPts val="0"/>
              </a:spcAft>
              <a:buNone/>
            </a:pPr>
            <a:endParaRPr/>
          </a:p>
        </p:txBody>
      </p:sp>
      <p:pic>
        <p:nvPicPr>
          <p:cNvPr id="207" name="Google Shape;207;g12536ddaab3_0_0"/>
          <p:cNvPicPr preferRelativeResize="0"/>
          <p:nvPr/>
        </p:nvPicPr>
        <p:blipFill>
          <a:blip r:embed="rId3">
            <a:alphaModFix/>
          </a:blip>
          <a:stretch>
            <a:fillRect/>
          </a:stretch>
        </p:blipFill>
        <p:spPr>
          <a:xfrm>
            <a:off x="3967625" y="3549025"/>
            <a:ext cx="3670600" cy="2749600"/>
          </a:xfrm>
          <a:prstGeom prst="rect">
            <a:avLst/>
          </a:prstGeom>
          <a:noFill/>
          <a:ln>
            <a:noFill/>
          </a:ln>
        </p:spPr>
      </p:pic>
      <p:pic>
        <p:nvPicPr>
          <p:cNvPr id="208" name="Google Shape;208;g12536ddaab3_0_0"/>
          <p:cNvPicPr preferRelativeResize="0"/>
          <p:nvPr/>
        </p:nvPicPr>
        <p:blipFill>
          <a:blip r:embed="rId4">
            <a:alphaModFix/>
          </a:blip>
          <a:stretch>
            <a:fillRect/>
          </a:stretch>
        </p:blipFill>
        <p:spPr>
          <a:xfrm>
            <a:off x="412096" y="556700"/>
            <a:ext cx="1925054" cy="946750"/>
          </a:xfrm>
          <a:prstGeom prst="rect">
            <a:avLst/>
          </a:prstGeom>
          <a:noFill/>
          <a:ln>
            <a:noFill/>
          </a:ln>
        </p:spPr>
      </p:pic>
      <p:pic>
        <p:nvPicPr>
          <p:cNvPr id="209" name="Google Shape;209;g12536ddaab3_0_0"/>
          <p:cNvPicPr preferRelativeResize="0"/>
          <p:nvPr/>
        </p:nvPicPr>
        <p:blipFill>
          <a:blip r:embed="rId5">
            <a:alphaModFix/>
          </a:blip>
          <a:stretch>
            <a:fillRect/>
          </a:stretch>
        </p:blipFill>
        <p:spPr>
          <a:xfrm>
            <a:off x="320875" y="3166588"/>
            <a:ext cx="3390175" cy="2542624"/>
          </a:xfrm>
          <a:prstGeom prst="rect">
            <a:avLst/>
          </a:prstGeom>
          <a:noFill/>
          <a:ln>
            <a:noFill/>
          </a:ln>
        </p:spPr>
      </p:pic>
      <p:pic>
        <p:nvPicPr>
          <p:cNvPr id="210" name="Google Shape;210;g12536ddaab3_0_0"/>
          <p:cNvPicPr preferRelativeResize="0"/>
          <p:nvPr/>
        </p:nvPicPr>
        <p:blipFill>
          <a:blip r:embed="rId6">
            <a:alphaModFix/>
          </a:blip>
          <a:stretch>
            <a:fillRect/>
          </a:stretch>
        </p:blipFill>
        <p:spPr>
          <a:xfrm>
            <a:off x="7815475" y="4340838"/>
            <a:ext cx="4025651" cy="195778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12575af8564_0_0"/>
          <p:cNvSpPr txBox="1">
            <a:spLocks noGrp="1"/>
          </p:cNvSpPr>
          <p:nvPr>
            <p:ph type="title"/>
          </p:nvPr>
        </p:nvSpPr>
        <p:spPr>
          <a:xfrm>
            <a:off x="2476775" y="379425"/>
            <a:ext cx="4951200" cy="13563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lt-LT"/>
              <a:t>Programme </a:t>
            </a:r>
            <a:endParaRPr/>
          </a:p>
          <a:p>
            <a:pPr marL="0" lvl="0" indent="0" algn="ctr" rtl="0">
              <a:spcBef>
                <a:spcPts val="0"/>
              </a:spcBef>
              <a:spcAft>
                <a:spcPts val="0"/>
              </a:spcAft>
              <a:buNone/>
            </a:pPr>
            <a:r>
              <a:rPr lang="lt-LT"/>
              <a:t>,,ZIPIO DRAUGAI”</a:t>
            </a:r>
            <a:endParaRPr/>
          </a:p>
        </p:txBody>
      </p:sp>
      <p:sp>
        <p:nvSpPr>
          <p:cNvPr id="216" name="Google Shape;216;g12575af8564_0_0"/>
          <p:cNvSpPr txBox="1">
            <a:spLocks noGrp="1"/>
          </p:cNvSpPr>
          <p:nvPr>
            <p:ph type="body" idx="1"/>
          </p:nvPr>
        </p:nvSpPr>
        <p:spPr>
          <a:xfrm>
            <a:off x="495725" y="1735725"/>
            <a:ext cx="5916900" cy="5231700"/>
          </a:xfrm>
          <a:prstGeom prst="rect">
            <a:avLst/>
          </a:prstGeom>
        </p:spPr>
        <p:txBody>
          <a:bodyPr spcFirstLastPara="1" wrap="square" lIns="91425" tIns="45700" rIns="91425" bIns="45700" anchor="t" anchorCtr="0">
            <a:normAutofit/>
          </a:bodyPr>
          <a:lstStyle/>
          <a:p>
            <a:pPr marL="0" lvl="0" indent="0" algn="just" rtl="0">
              <a:spcBef>
                <a:spcPts val="1400"/>
              </a:spcBef>
              <a:spcAft>
                <a:spcPts val="0"/>
              </a:spcAft>
              <a:buNone/>
            </a:pPr>
            <a:r>
              <a:rPr lang="lt-LT" sz="2033">
                <a:latin typeface="Comic Sans MS"/>
                <a:ea typeface="Comic Sans MS"/>
                <a:cs typeface="Comic Sans MS"/>
                <a:sym typeface="Comic Sans MS"/>
              </a:rPr>
              <a:t> </a:t>
            </a:r>
            <a:r>
              <a:rPr lang="lt-LT" sz="2799">
                <a:latin typeface="Comic Sans MS"/>
                <a:ea typeface="Comic Sans MS"/>
                <a:cs typeface="Comic Sans MS"/>
                <a:sym typeface="Comic Sans MS"/>
              </a:rPr>
              <a:t>  It’s international programme for 5 - 7 years old kids. In Lithuania this programme appeared in 2000. It develops children's social and coping skills, presents the concept of coping with challenges, strategies for overcoming difficulties. Children discuss different themes how to find and keep friends, ask for help, cope with loneliness, bullying or death.</a:t>
            </a:r>
            <a:r>
              <a:rPr lang="lt-LT" sz="5610" b="1">
                <a:latin typeface="Comic Sans MS"/>
                <a:ea typeface="Comic Sans MS"/>
                <a:cs typeface="Comic Sans MS"/>
                <a:sym typeface="Comic Sans MS"/>
              </a:rPr>
              <a:t> </a:t>
            </a:r>
            <a:endParaRPr sz="5510" b="1">
              <a:latin typeface="Comic Sans MS"/>
              <a:ea typeface="Comic Sans MS"/>
              <a:cs typeface="Comic Sans MS"/>
              <a:sym typeface="Comic Sans MS"/>
            </a:endParaRPr>
          </a:p>
          <a:p>
            <a:pPr marL="0" lvl="0" indent="0" algn="l" rtl="0">
              <a:spcBef>
                <a:spcPts val="1400"/>
              </a:spcBef>
              <a:spcAft>
                <a:spcPts val="0"/>
              </a:spcAft>
              <a:buNone/>
            </a:pPr>
            <a:endParaRPr/>
          </a:p>
        </p:txBody>
      </p:sp>
      <p:pic>
        <p:nvPicPr>
          <p:cNvPr id="217" name="Google Shape;217;g12575af8564_0_0"/>
          <p:cNvPicPr preferRelativeResize="0"/>
          <p:nvPr/>
        </p:nvPicPr>
        <p:blipFill>
          <a:blip r:embed="rId3">
            <a:alphaModFix/>
          </a:blip>
          <a:stretch>
            <a:fillRect/>
          </a:stretch>
        </p:blipFill>
        <p:spPr>
          <a:xfrm>
            <a:off x="560405" y="379425"/>
            <a:ext cx="1446720" cy="1356300"/>
          </a:xfrm>
          <a:prstGeom prst="rect">
            <a:avLst/>
          </a:prstGeom>
          <a:noFill/>
          <a:ln>
            <a:noFill/>
          </a:ln>
        </p:spPr>
      </p:pic>
      <p:pic>
        <p:nvPicPr>
          <p:cNvPr id="218" name="Google Shape;218;g12575af8564_0_0"/>
          <p:cNvPicPr preferRelativeResize="0"/>
          <p:nvPr/>
        </p:nvPicPr>
        <p:blipFill>
          <a:blip r:embed="rId4">
            <a:alphaModFix/>
          </a:blip>
          <a:stretch>
            <a:fillRect/>
          </a:stretch>
        </p:blipFill>
        <p:spPr>
          <a:xfrm>
            <a:off x="9785549" y="805950"/>
            <a:ext cx="2062901" cy="1428750"/>
          </a:xfrm>
          <a:prstGeom prst="rect">
            <a:avLst/>
          </a:prstGeom>
          <a:noFill/>
          <a:ln>
            <a:noFill/>
          </a:ln>
        </p:spPr>
      </p:pic>
      <p:pic>
        <p:nvPicPr>
          <p:cNvPr id="219" name="Google Shape;219;g12575af8564_0_0"/>
          <p:cNvPicPr preferRelativeResize="0"/>
          <p:nvPr/>
        </p:nvPicPr>
        <p:blipFill>
          <a:blip r:embed="rId5">
            <a:alphaModFix/>
          </a:blip>
          <a:stretch>
            <a:fillRect/>
          </a:stretch>
        </p:blipFill>
        <p:spPr>
          <a:xfrm>
            <a:off x="7216900" y="644300"/>
            <a:ext cx="2466975" cy="1847850"/>
          </a:xfrm>
          <a:prstGeom prst="rect">
            <a:avLst/>
          </a:prstGeom>
          <a:noFill/>
          <a:ln>
            <a:noFill/>
          </a:ln>
        </p:spPr>
      </p:pic>
      <p:pic>
        <p:nvPicPr>
          <p:cNvPr id="220" name="Google Shape;220;g12575af8564_0_0"/>
          <p:cNvPicPr preferRelativeResize="0"/>
          <p:nvPr/>
        </p:nvPicPr>
        <p:blipFill>
          <a:blip r:embed="rId6">
            <a:alphaModFix/>
          </a:blip>
          <a:stretch>
            <a:fillRect/>
          </a:stretch>
        </p:blipFill>
        <p:spPr>
          <a:xfrm>
            <a:off x="6535300" y="2923050"/>
            <a:ext cx="5313152" cy="3519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12575af8564_0_6"/>
          <p:cNvSpPr txBox="1">
            <a:spLocks noGrp="1"/>
          </p:cNvSpPr>
          <p:nvPr>
            <p:ph type="title"/>
          </p:nvPr>
        </p:nvSpPr>
        <p:spPr>
          <a:xfrm>
            <a:off x="2369125" y="373050"/>
            <a:ext cx="8924400" cy="1356300"/>
          </a:xfrm>
          <a:prstGeom prst="rect">
            <a:avLst/>
          </a:prstGeom>
        </p:spPr>
        <p:txBody>
          <a:bodyPr spcFirstLastPara="1" wrap="square" lIns="91425" tIns="45700" rIns="91425" bIns="45700" anchor="ctr" anchorCtr="0">
            <a:normAutofit/>
          </a:bodyPr>
          <a:lstStyle/>
          <a:p>
            <a:pPr marL="0" lvl="0" indent="0" algn="just" rtl="0">
              <a:spcBef>
                <a:spcPts val="0"/>
              </a:spcBef>
              <a:spcAft>
                <a:spcPts val="0"/>
              </a:spcAft>
              <a:buNone/>
            </a:pPr>
            <a:r>
              <a:rPr lang="lt-LT" sz="3700" b="1"/>
              <a:t>Environmental project “MES RŪŠIUOJAM”</a:t>
            </a:r>
            <a:endParaRPr sz="3700" b="1"/>
          </a:p>
        </p:txBody>
      </p:sp>
      <p:sp>
        <p:nvSpPr>
          <p:cNvPr id="226" name="Google Shape;226;g12575af8564_0_6"/>
          <p:cNvSpPr txBox="1">
            <a:spLocks noGrp="1"/>
          </p:cNvSpPr>
          <p:nvPr>
            <p:ph type="body" idx="1"/>
          </p:nvPr>
        </p:nvSpPr>
        <p:spPr>
          <a:xfrm>
            <a:off x="809850" y="1772450"/>
            <a:ext cx="10572300" cy="1546800"/>
          </a:xfrm>
          <a:prstGeom prst="rect">
            <a:avLst/>
          </a:prstGeom>
        </p:spPr>
        <p:txBody>
          <a:bodyPr spcFirstLastPara="1" wrap="square" lIns="91425" tIns="45700" rIns="91425" bIns="45700" anchor="t" anchorCtr="0">
            <a:noAutofit/>
          </a:bodyPr>
          <a:lstStyle/>
          <a:p>
            <a:pPr marL="0" lvl="0" indent="0" algn="just" rtl="0">
              <a:lnSpc>
                <a:spcPct val="80000"/>
              </a:lnSpc>
              <a:spcBef>
                <a:spcPts val="1400"/>
              </a:spcBef>
              <a:spcAft>
                <a:spcPts val="0"/>
              </a:spcAft>
              <a:buNone/>
            </a:pPr>
            <a:r>
              <a:rPr lang="lt-LT" sz="3000">
                <a:latin typeface="Comic Sans MS"/>
                <a:ea typeface="Comic Sans MS"/>
                <a:cs typeface="Comic Sans MS"/>
                <a:sym typeface="Comic Sans MS"/>
              </a:rPr>
              <a:t>   During this project all kindergarten’s community collects electronics, batteries and other waste. UAB “Atliekų tvarkymo centras” takes all these waste for recycling.</a:t>
            </a:r>
            <a:endParaRPr sz="3000">
              <a:latin typeface="Comic Sans MS"/>
              <a:ea typeface="Comic Sans MS"/>
              <a:cs typeface="Comic Sans MS"/>
              <a:sym typeface="Comic Sans MS"/>
            </a:endParaRPr>
          </a:p>
          <a:p>
            <a:pPr marL="0" lvl="0" indent="0" algn="l" rtl="0">
              <a:lnSpc>
                <a:spcPct val="80000"/>
              </a:lnSpc>
              <a:spcBef>
                <a:spcPts val="1400"/>
              </a:spcBef>
              <a:spcAft>
                <a:spcPts val="0"/>
              </a:spcAft>
              <a:buNone/>
            </a:pPr>
            <a:endParaRPr/>
          </a:p>
        </p:txBody>
      </p:sp>
      <p:pic>
        <p:nvPicPr>
          <p:cNvPr id="227" name="Google Shape;227;g12575af8564_0_6"/>
          <p:cNvPicPr preferRelativeResize="0"/>
          <p:nvPr/>
        </p:nvPicPr>
        <p:blipFill>
          <a:blip r:embed="rId3">
            <a:alphaModFix/>
          </a:blip>
          <a:stretch>
            <a:fillRect/>
          </a:stretch>
        </p:blipFill>
        <p:spPr>
          <a:xfrm>
            <a:off x="316575" y="222937"/>
            <a:ext cx="1908800" cy="1656525"/>
          </a:xfrm>
          <a:prstGeom prst="rect">
            <a:avLst/>
          </a:prstGeom>
          <a:noFill/>
          <a:ln>
            <a:noFill/>
          </a:ln>
        </p:spPr>
      </p:pic>
      <p:pic>
        <p:nvPicPr>
          <p:cNvPr id="228" name="Google Shape;228;g12575af8564_0_6"/>
          <p:cNvPicPr preferRelativeResize="0"/>
          <p:nvPr/>
        </p:nvPicPr>
        <p:blipFill>
          <a:blip r:embed="rId4">
            <a:alphaModFix/>
          </a:blip>
          <a:stretch>
            <a:fillRect/>
          </a:stretch>
        </p:blipFill>
        <p:spPr>
          <a:xfrm>
            <a:off x="316575" y="3608775"/>
            <a:ext cx="3447475" cy="2587375"/>
          </a:xfrm>
          <a:prstGeom prst="rect">
            <a:avLst/>
          </a:prstGeom>
          <a:noFill/>
          <a:ln>
            <a:noFill/>
          </a:ln>
        </p:spPr>
      </p:pic>
      <p:pic>
        <p:nvPicPr>
          <p:cNvPr id="229" name="Google Shape;229;g12575af8564_0_6"/>
          <p:cNvPicPr preferRelativeResize="0"/>
          <p:nvPr/>
        </p:nvPicPr>
        <p:blipFill>
          <a:blip r:embed="rId5">
            <a:alphaModFix/>
          </a:blip>
          <a:stretch>
            <a:fillRect/>
          </a:stretch>
        </p:blipFill>
        <p:spPr>
          <a:xfrm>
            <a:off x="8158810" y="3658825"/>
            <a:ext cx="3700290" cy="2537325"/>
          </a:xfrm>
          <a:prstGeom prst="rect">
            <a:avLst/>
          </a:prstGeom>
          <a:noFill/>
          <a:ln>
            <a:noFill/>
          </a:ln>
        </p:spPr>
      </p:pic>
      <p:pic>
        <p:nvPicPr>
          <p:cNvPr id="230" name="Google Shape;230;g12575af8564_0_6"/>
          <p:cNvPicPr preferRelativeResize="0"/>
          <p:nvPr/>
        </p:nvPicPr>
        <p:blipFill>
          <a:blip r:embed="rId6">
            <a:alphaModFix/>
          </a:blip>
          <a:stretch>
            <a:fillRect/>
          </a:stretch>
        </p:blipFill>
        <p:spPr>
          <a:xfrm>
            <a:off x="4026663" y="3424013"/>
            <a:ext cx="3942523" cy="2956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12575af8564_0_12"/>
          <p:cNvSpPr txBox="1">
            <a:spLocks noGrp="1"/>
          </p:cNvSpPr>
          <p:nvPr>
            <p:ph type="title"/>
          </p:nvPr>
        </p:nvSpPr>
        <p:spPr>
          <a:xfrm>
            <a:off x="3206350" y="326125"/>
            <a:ext cx="7018200" cy="974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lt-LT" b="1"/>
              <a:t>eTwinning</a:t>
            </a:r>
            <a:r>
              <a:rPr lang="lt-LT"/>
              <a:t> projects</a:t>
            </a:r>
            <a:endParaRPr/>
          </a:p>
        </p:txBody>
      </p:sp>
      <p:sp>
        <p:nvSpPr>
          <p:cNvPr id="236" name="Google Shape;236;g12575af8564_0_12"/>
          <p:cNvSpPr txBox="1">
            <a:spLocks noGrp="1"/>
          </p:cNvSpPr>
          <p:nvPr>
            <p:ph type="body" idx="1"/>
          </p:nvPr>
        </p:nvSpPr>
        <p:spPr>
          <a:xfrm>
            <a:off x="1143000" y="1816800"/>
            <a:ext cx="10079100" cy="4564200"/>
          </a:xfrm>
          <a:prstGeom prst="rect">
            <a:avLst/>
          </a:prstGeom>
        </p:spPr>
        <p:txBody>
          <a:bodyPr spcFirstLastPara="1" wrap="square" lIns="91425" tIns="45700" rIns="91425" bIns="45700" anchor="t" anchorCtr="0">
            <a:normAutofit/>
          </a:bodyPr>
          <a:lstStyle/>
          <a:p>
            <a:pPr marL="0" lvl="0" indent="0" algn="just" rtl="0">
              <a:spcBef>
                <a:spcPts val="1400"/>
              </a:spcBef>
              <a:spcAft>
                <a:spcPts val="0"/>
              </a:spcAft>
              <a:buNone/>
            </a:pPr>
            <a:r>
              <a:rPr lang="lt-LT" sz="2700">
                <a:latin typeface="Comic Sans MS"/>
                <a:ea typeface="Comic Sans MS"/>
                <a:cs typeface="Comic Sans MS"/>
                <a:sym typeface="Comic Sans MS"/>
              </a:rPr>
              <a:t>   Our teachers also participate in different projects in Lithuania and other countries using eTwinning platform. They communicate with other kindergartens, do the same tasks, share photos or even have virtual meetings using Zoom platform.</a:t>
            </a:r>
            <a:endParaRPr sz="2700">
              <a:latin typeface="Comic Sans MS"/>
              <a:ea typeface="Comic Sans MS"/>
              <a:cs typeface="Comic Sans MS"/>
              <a:sym typeface="Comic Sans MS"/>
            </a:endParaRPr>
          </a:p>
          <a:p>
            <a:pPr marL="0" lvl="0" indent="0" algn="just" rtl="0">
              <a:spcBef>
                <a:spcPts val="1400"/>
              </a:spcBef>
              <a:spcAft>
                <a:spcPts val="0"/>
              </a:spcAft>
              <a:buNone/>
            </a:pPr>
            <a:endParaRPr/>
          </a:p>
          <a:p>
            <a:pPr marL="0" lvl="0" indent="0" algn="l" rtl="0">
              <a:spcBef>
                <a:spcPts val="1400"/>
              </a:spcBef>
              <a:spcAft>
                <a:spcPts val="0"/>
              </a:spcAft>
              <a:buNone/>
            </a:pPr>
            <a:endParaRPr/>
          </a:p>
        </p:txBody>
      </p:sp>
      <p:pic>
        <p:nvPicPr>
          <p:cNvPr id="237" name="Google Shape;237;g12575af8564_0_12"/>
          <p:cNvPicPr preferRelativeResize="0"/>
          <p:nvPr/>
        </p:nvPicPr>
        <p:blipFill>
          <a:blip r:embed="rId3">
            <a:alphaModFix/>
          </a:blip>
          <a:stretch>
            <a:fillRect/>
          </a:stretch>
        </p:blipFill>
        <p:spPr>
          <a:xfrm>
            <a:off x="398875" y="326125"/>
            <a:ext cx="1759149" cy="1490675"/>
          </a:xfrm>
          <a:prstGeom prst="rect">
            <a:avLst/>
          </a:prstGeom>
          <a:noFill/>
          <a:ln>
            <a:noFill/>
          </a:ln>
        </p:spPr>
      </p:pic>
      <p:pic>
        <p:nvPicPr>
          <p:cNvPr id="238" name="Google Shape;238;g12575af8564_0_12"/>
          <p:cNvPicPr preferRelativeResize="0"/>
          <p:nvPr/>
        </p:nvPicPr>
        <p:blipFill>
          <a:blip r:embed="rId4">
            <a:alphaModFix/>
          </a:blip>
          <a:stretch>
            <a:fillRect/>
          </a:stretch>
        </p:blipFill>
        <p:spPr>
          <a:xfrm>
            <a:off x="265325" y="4093450"/>
            <a:ext cx="3372698" cy="2338499"/>
          </a:xfrm>
          <a:prstGeom prst="rect">
            <a:avLst/>
          </a:prstGeom>
          <a:noFill/>
          <a:ln>
            <a:noFill/>
          </a:ln>
        </p:spPr>
      </p:pic>
      <p:pic>
        <p:nvPicPr>
          <p:cNvPr id="239" name="Google Shape;239;g12575af8564_0_12"/>
          <p:cNvPicPr preferRelativeResize="0"/>
          <p:nvPr/>
        </p:nvPicPr>
        <p:blipFill>
          <a:blip r:embed="rId5">
            <a:alphaModFix/>
          </a:blip>
          <a:stretch>
            <a:fillRect/>
          </a:stretch>
        </p:blipFill>
        <p:spPr>
          <a:xfrm>
            <a:off x="3771713" y="3807500"/>
            <a:ext cx="4175025" cy="2624450"/>
          </a:xfrm>
          <a:prstGeom prst="rect">
            <a:avLst/>
          </a:prstGeom>
          <a:noFill/>
          <a:ln>
            <a:noFill/>
          </a:ln>
        </p:spPr>
      </p:pic>
      <p:pic>
        <p:nvPicPr>
          <p:cNvPr id="240" name="Google Shape;240;g12575af8564_0_12"/>
          <p:cNvPicPr preferRelativeResize="0"/>
          <p:nvPr/>
        </p:nvPicPr>
        <p:blipFill>
          <a:blip r:embed="rId6">
            <a:alphaModFix/>
          </a:blip>
          <a:stretch>
            <a:fillRect/>
          </a:stretch>
        </p:blipFill>
        <p:spPr>
          <a:xfrm>
            <a:off x="8228641" y="3807506"/>
            <a:ext cx="3496159" cy="2624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855025" y="495150"/>
            <a:ext cx="5874000" cy="10755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1"/>
              </a:buClr>
              <a:buSzPct val="61111"/>
              <a:buFont typeface="Corbel"/>
              <a:buNone/>
            </a:pPr>
            <a:r>
              <a:rPr lang="lt-LT" sz="7200" b="1"/>
              <a:t>Lithuania</a:t>
            </a:r>
            <a:endParaRPr sz="7200" b="1"/>
          </a:p>
        </p:txBody>
      </p:sp>
      <p:pic>
        <p:nvPicPr>
          <p:cNvPr id="97" name="Google Shape;97;p2"/>
          <p:cNvPicPr preferRelativeResize="0"/>
          <p:nvPr/>
        </p:nvPicPr>
        <p:blipFill rotWithShape="1">
          <a:blip r:embed="rId3">
            <a:alphaModFix/>
          </a:blip>
          <a:srcRect/>
          <a:stretch/>
        </p:blipFill>
        <p:spPr>
          <a:xfrm>
            <a:off x="7534147" y="495150"/>
            <a:ext cx="3830526" cy="2872899"/>
          </a:xfrm>
          <a:prstGeom prst="rect">
            <a:avLst/>
          </a:prstGeom>
          <a:noFill/>
          <a:ln>
            <a:noFill/>
          </a:ln>
        </p:spPr>
      </p:pic>
      <p:pic>
        <p:nvPicPr>
          <p:cNvPr id="98" name="Google Shape;98;p2"/>
          <p:cNvPicPr preferRelativeResize="0"/>
          <p:nvPr/>
        </p:nvPicPr>
        <p:blipFill>
          <a:blip r:embed="rId4">
            <a:alphaModFix/>
          </a:blip>
          <a:stretch>
            <a:fillRect/>
          </a:stretch>
        </p:blipFill>
        <p:spPr>
          <a:xfrm>
            <a:off x="711925" y="1765649"/>
            <a:ext cx="6529252" cy="4713301"/>
          </a:xfrm>
          <a:prstGeom prst="rect">
            <a:avLst/>
          </a:prstGeom>
          <a:noFill/>
          <a:ln>
            <a:noFill/>
          </a:ln>
        </p:spPr>
      </p:pic>
      <p:pic>
        <p:nvPicPr>
          <p:cNvPr id="99" name="Google Shape;99;p2"/>
          <p:cNvPicPr preferRelativeResize="0"/>
          <p:nvPr/>
        </p:nvPicPr>
        <p:blipFill>
          <a:blip r:embed="rId5">
            <a:alphaModFix/>
          </a:blip>
          <a:stretch>
            <a:fillRect/>
          </a:stretch>
        </p:blipFill>
        <p:spPr>
          <a:xfrm>
            <a:off x="7393575" y="3520450"/>
            <a:ext cx="3971100" cy="302148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12575af8564_0_24"/>
          <p:cNvSpPr txBox="1">
            <a:spLocks noGrp="1"/>
          </p:cNvSpPr>
          <p:nvPr>
            <p:ph type="title"/>
          </p:nvPr>
        </p:nvSpPr>
        <p:spPr>
          <a:xfrm>
            <a:off x="3622001" y="205873"/>
            <a:ext cx="6689700" cy="13563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lt-LT" b="1" dirty="0"/>
              <a:t>Erasmus+ </a:t>
            </a:r>
            <a:r>
              <a:rPr lang="lt-LT" dirty="0" err="1"/>
              <a:t>program</a:t>
            </a:r>
            <a:r>
              <a:rPr lang="lt-LT" dirty="0"/>
              <a:t>  </a:t>
            </a:r>
            <a:endParaRPr b="1" dirty="0"/>
          </a:p>
        </p:txBody>
      </p:sp>
      <p:sp>
        <p:nvSpPr>
          <p:cNvPr id="246" name="Google Shape;246;g12575af8564_0_24"/>
          <p:cNvSpPr txBox="1">
            <a:spLocks noGrp="1"/>
          </p:cNvSpPr>
          <p:nvPr>
            <p:ph type="body" idx="1"/>
          </p:nvPr>
        </p:nvSpPr>
        <p:spPr>
          <a:xfrm>
            <a:off x="210336" y="1204546"/>
            <a:ext cx="4505558" cy="5432216"/>
          </a:xfrm>
          <a:prstGeom prst="rect">
            <a:avLst/>
          </a:prstGeom>
        </p:spPr>
        <p:txBody>
          <a:bodyPr spcFirstLastPara="1" wrap="square" lIns="91425" tIns="45700" rIns="91425" bIns="45700" anchor="t" anchorCtr="0">
            <a:spAutoFit/>
          </a:bodyPr>
          <a:lstStyle/>
          <a:p>
            <a:pPr indent="-457200">
              <a:lnSpc>
                <a:spcPct val="80000"/>
              </a:lnSpc>
            </a:pPr>
            <a:r>
              <a:rPr lang="lt-LT" sz="2600" dirty="0">
                <a:latin typeface="Comic Sans MS"/>
                <a:ea typeface="Comic Sans MS"/>
                <a:cs typeface="Comic Sans MS"/>
                <a:sym typeface="Comic Sans MS"/>
              </a:rPr>
              <a:t>2021-2022 m. „</a:t>
            </a:r>
            <a:r>
              <a:rPr lang="lt-LT" sz="2600" dirty="0" err="1">
                <a:latin typeface="Comic Sans MS"/>
                <a:ea typeface="Comic Sans MS"/>
                <a:cs typeface="Comic Sans MS"/>
                <a:sym typeface="Comic Sans MS"/>
              </a:rPr>
              <a:t>Creating</a:t>
            </a:r>
            <a:r>
              <a:rPr lang="lt-LT" sz="2600" dirty="0">
                <a:latin typeface="Comic Sans MS"/>
                <a:ea typeface="Comic Sans MS"/>
                <a:cs typeface="Comic Sans MS"/>
                <a:sym typeface="Comic Sans MS"/>
              </a:rPr>
              <a:t> </a:t>
            </a:r>
            <a:r>
              <a:rPr lang="lt-LT" sz="2600" dirty="0" err="1">
                <a:latin typeface="Comic Sans MS"/>
                <a:ea typeface="Comic Sans MS"/>
                <a:cs typeface="Comic Sans MS"/>
                <a:sym typeface="Comic Sans MS"/>
              </a:rPr>
              <a:t>innovative</a:t>
            </a:r>
            <a:r>
              <a:rPr lang="lt-LT" sz="2600" dirty="0">
                <a:latin typeface="Comic Sans MS"/>
                <a:ea typeface="Comic Sans MS"/>
                <a:cs typeface="Comic Sans MS"/>
                <a:sym typeface="Comic Sans MS"/>
              </a:rPr>
              <a:t> </a:t>
            </a:r>
            <a:r>
              <a:rPr lang="lt-LT" sz="2600" dirty="0" err="1">
                <a:latin typeface="Comic Sans MS"/>
                <a:ea typeface="Comic Sans MS"/>
                <a:cs typeface="Comic Sans MS"/>
                <a:sym typeface="Comic Sans MS"/>
              </a:rPr>
              <a:t>enviroments</a:t>
            </a:r>
            <a:r>
              <a:rPr lang="lt-LT" sz="2600" dirty="0">
                <a:latin typeface="Comic Sans MS"/>
                <a:ea typeface="Comic Sans MS"/>
                <a:cs typeface="Comic Sans MS"/>
                <a:sym typeface="Comic Sans MS"/>
              </a:rPr>
              <a:t> </a:t>
            </a:r>
            <a:r>
              <a:rPr lang="lt-LT" sz="2600" dirty="0" err="1">
                <a:latin typeface="Comic Sans MS"/>
                <a:ea typeface="Comic Sans MS"/>
                <a:cs typeface="Comic Sans MS"/>
                <a:sym typeface="Comic Sans MS"/>
              </a:rPr>
              <a:t>in</a:t>
            </a:r>
            <a:r>
              <a:rPr lang="lt-LT" sz="2600" dirty="0">
                <a:latin typeface="Comic Sans MS"/>
                <a:ea typeface="Comic Sans MS"/>
                <a:cs typeface="Comic Sans MS"/>
                <a:sym typeface="Comic Sans MS"/>
              </a:rPr>
              <a:t> </a:t>
            </a:r>
            <a:r>
              <a:rPr lang="lt-LT" sz="2600" dirty="0" err="1">
                <a:latin typeface="Comic Sans MS"/>
                <a:ea typeface="Comic Sans MS"/>
                <a:cs typeface="Comic Sans MS"/>
                <a:sym typeface="Comic Sans MS"/>
              </a:rPr>
              <a:t>kindergarden</a:t>
            </a:r>
            <a:r>
              <a:rPr lang="lt-LT" sz="2600" dirty="0">
                <a:latin typeface="Comic Sans MS"/>
                <a:ea typeface="Comic Sans MS"/>
                <a:cs typeface="Comic Sans MS"/>
                <a:sym typeface="Comic Sans MS"/>
              </a:rPr>
              <a:t> „</a:t>
            </a:r>
            <a:r>
              <a:rPr lang="lt-LT" sz="2600" dirty="0" err="1">
                <a:latin typeface="Comic Sans MS"/>
                <a:ea typeface="Comic Sans MS"/>
                <a:cs typeface="Comic Sans MS"/>
                <a:sym typeface="Comic Sans MS"/>
              </a:rPr>
              <a:t>Raudonkepuraite</a:t>
            </a:r>
            <a:r>
              <a:rPr lang="lt-LT" sz="2600" dirty="0">
                <a:latin typeface="Comic Sans MS"/>
                <a:ea typeface="Comic Sans MS"/>
                <a:cs typeface="Comic Sans MS"/>
                <a:sym typeface="Comic Sans MS"/>
              </a:rPr>
              <a:t>“ (</a:t>
            </a:r>
            <a:r>
              <a:rPr lang="lt-LT" sz="2600" dirty="0" err="1">
                <a:latin typeface="Comic Sans MS"/>
                <a:ea typeface="Comic Sans MS"/>
                <a:cs typeface="Comic Sans MS"/>
                <a:sym typeface="Comic Sans MS"/>
              </a:rPr>
              <a:t>job</a:t>
            </a:r>
            <a:r>
              <a:rPr lang="lt-LT" sz="2600" dirty="0">
                <a:latin typeface="Comic Sans MS"/>
                <a:ea typeface="Comic Sans MS"/>
                <a:cs typeface="Comic Sans MS"/>
                <a:sym typeface="Comic Sans MS"/>
              </a:rPr>
              <a:t> </a:t>
            </a:r>
            <a:r>
              <a:rPr lang="lt-LT" sz="2600" dirty="0" err="1">
                <a:latin typeface="Comic Sans MS"/>
                <a:ea typeface="Comic Sans MS"/>
                <a:cs typeface="Comic Sans MS"/>
                <a:sym typeface="Comic Sans MS"/>
              </a:rPr>
              <a:t>shadowing</a:t>
            </a:r>
            <a:r>
              <a:rPr lang="lt-LT" sz="2600" dirty="0">
                <a:latin typeface="Comic Sans MS"/>
                <a:ea typeface="Comic Sans MS"/>
                <a:cs typeface="Comic Sans MS"/>
                <a:sym typeface="Comic Sans MS"/>
              </a:rPr>
              <a:t> to </a:t>
            </a:r>
            <a:r>
              <a:rPr lang="lt-LT" sz="2600" dirty="0" err="1">
                <a:latin typeface="Comic Sans MS"/>
                <a:ea typeface="Comic Sans MS"/>
                <a:cs typeface="Comic Sans MS"/>
                <a:sym typeface="Comic Sans MS"/>
              </a:rPr>
              <a:t>Italy</a:t>
            </a:r>
            <a:r>
              <a:rPr lang="lt-LT" sz="2600" dirty="0">
                <a:latin typeface="Comic Sans MS"/>
                <a:ea typeface="Comic Sans MS"/>
                <a:cs typeface="Comic Sans MS"/>
                <a:sym typeface="Comic Sans MS"/>
              </a:rPr>
              <a:t> </a:t>
            </a:r>
            <a:r>
              <a:rPr lang="lt-LT" sz="2600" dirty="0" err="1">
                <a:latin typeface="Comic Sans MS"/>
                <a:ea typeface="Comic Sans MS"/>
                <a:cs typeface="Comic Sans MS"/>
                <a:sym typeface="Comic Sans MS"/>
              </a:rPr>
              <a:t>and</a:t>
            </a:r>
            <a:r>
              <a:rPr lang="lt-LT" sz="2600" dirty="0">
                <a:latin typeface="Comic Sans MS"/>
                <a:ea typeface="Comic Sans MS"/>
                <a:cs typeface="Comic Sans MS"/>
                <a:sym typeface="Comic Sans MS"/>
              </a:rPr>
              <a:t> Palermo);</a:t>
            </a:r>
          </a:p>
          <a:p>
            <a:pPr indent="-457200">
              <a:lnSpc>
                <a:spcPct val="80000"/>
              </a:lnSpc>
            </a:pPr>
            <a:r>
              <a:rPr lang="lt-LT" sz="2600" dirty="0">
                <a:latin typeface="Comic Sans MS"/>
                <a:ea typeface="Comic Sans MS"/>
                <a:cs typeface="Comic Sans MS"/>
                <a:sym typeface="Comic Sans MS"/>
              </a:rPr>
              <a:t>2023 m.  „It </a:t>
            </a:r>
            <a:r>
              <a:rPr lang="lt-LT" sz="2600" dirty="0" err="1">
                <a:latin typeface="Comic Sans MS"/>
                <a:ea typeface="Comic Sans MS"/>
                <a:cs typeface="Comic Sans MS"/>
                <a:sym typeface="Comic Sans MS"/>
              </a:rPr>
              <a:t>our</a:t>
            </a:r>
            <a:r>
              <a:rPr lang="lt-LT" sz="2600" dirty="0">
                <a:latin typeface="Comic Sans MS"/>
                <a:ea typeface="Comic Sans MS"/>
                <a:cs typeface="Comic Sans MS"/>
                <a:sym typeface="Comic Sans MS"/>
              </a:rPr>
              <a:t> </a:t>
            </a:r>
            <a:r>
              <a:rPr lang="lt-LT" sz="2600" dirty="0" err="1">
                <a:latin typeface="Comic Sans MS"/>
                <a:ea typeface="Comic Sans MS"/>
                <a:cs typeface="Comic Sans MS"/>
                <a:sym typeface="Comic Sans MS"/>
              </a:rPr>
              <a:t>home</a:t>
            </a:r>
            <a:r>
              <a:rPr lang="lt-LT" sz="2600" dirty="0">
                <a:latin typeface="Comic Sans MS"/>
                <a:ea typeface="Comic Sans MS"/>
                <a:cs typeface="Comic Sans MS"/>
                <a:sym typeface="Comic Sans MS"/>
              </a:rPr>
              <a:t>“ (</a:t>
            </a:r>
            <a:r>
              <a:rPr lang="lt-LT" sz="2600" dirty="0" err="1">
                <a:latin typeface="Comic Sans MS"/>
                <a:ea typeface="Comic Sans MS"/>
                <a:cs typeface="Comic Sans MS"/>
                <a:sym typeface="Comic Sans MS"/>
              </a:rPr>
              <a:t>remote</a:t>
            </a:r>
            <a:r>
              <a:rPr lang="lt-LT" sz="2600" dirty="0">
                <a:latin typeface="Comic Sans MS"/>
                <a:ea typeface="Comic Sans MS"/>
                <a:cs typeface="Comic Sans MS"/>
                <a:sym typeface="Comic Sans MS"/>
              </a:rPr>
              <a:t> </a:t>
            </a:r>
            <a:r>
              <a:rPr lang="lt-LT" sz="2600" dirty="0" err="1">
                <a:latin typeface="Comic Sans MS"/>
                <a:ea typeface="Comic Sans MS"/>
                <a:cs typeface="Comic Sans MS"/>
                <a:sym typeface="Comic Sans MS"/>
              </a:rPr>
              <a:t>project</a:t>
            </a:r>
            <a:r>
              <a:rPr lang="lt-LT" sz="2600" dirty="0">
                <a:latin typeface="Comic Sans MS"/>
                <a:ea typeface="Comic Sans MS"/>
                <a:cs typeface="Comic Sans MS"/>
                <a:sym typeface="Comic Sans MS"/>
              </a:rPr>
              <a:t> </a:t>
            </a:r>
            <a:r>
              <a:rPr lang="lt-LT" sz="2600" dirty="0" err="1">
                <a:latin typeface="Comic Sans MS"/>
                <a:ea typeface="Comic Sans MS"/>
                <a:cs typeface="Comic Sans MS"/>
                <a:sym typeface="Comic Sans MS"/>
              </a:rPr>
              <a:t>with</a:t>
            </a:r>
            <a:r>
              <a:rPr lang="lt-LT" sz="2600" dirty="0">
                <a:latin typeface="Comic Sans MS"/>
                <a:ea typeface="Comic Sans MS"/>
                <a:cs typeface="Comic Sans MS"/>
                <a:sym typeface="Comic Sans MS"/>
              </a:rPr>
              <a:t> </a:t>
            </a:r>
            <a:r>
              <a:rPr lang="lt-LT" sz="2600" dirty="0" err="1">
                <a:latin typeface="Comic Sans MS"/>
                <a:ea typeface="Comic Sans MS"/>
                <a:cs typeface="Comic Sans MS"/>
                <a:sym typeface="Comic Sans MS"/>
              </a:rPr>
              <a:t>Netherlands</a:t>
            </a:r>
            <a:r>
              <a:rPr lang="lt-LT" sz="2600" dirty="0">
                <a:latin typeface="Comic Sans MS"/>
                <a:ea typeface="Comic Sans MS"/>
                <a:cs typeface="Comic Sans MS"/>
                <a:sym typeface="Comic Sans MS"/>
              </a:rPr>
              <a:t> </a:t>
            </a:r>
            <a:r>
              <a:rPr lang="lt-LT" sz="2600" dirty="0" err="1">
                <a:latin typeface="Comic Sans MS"/>
                <a:ea typeface="Comic Sans MS"/>
                <a:cs typeface="Comic Sans MS"/>
                <a:sym typeface="Comic Sans MS"/>
              </a:rPr>
              <a:t>and</a:t>
            </a:r>
            <a:r>
              <a:rPr lang="lt-LT" sz="2600" dirty="0">
                <a:latin typeface="Comic Sans MS"/>
                <a:ea typeface="Comic Sans MS"/>
                <a:cs typeface="Comic Sans MS"/>
                <a:sym typeface="Comic Sans MS"/>
              </a:rPr>
              <a:t> </a:t>
            </a:r>
            <a:r>
              <a:rPr lang="lt-LT" sz="2600" dirty="0" err="1">
                <a:latin typeface="Comic Sans MS"/>
                <a:ea typeface="Comic Sans MS"/>
                <a:cs typeface="Comic Sans MS"/>
                <a:sym typeface="Comic Sans MS"/>
              </a:rPr>
              <a:t>Romania</a:t>
            </a:r>
            <a:r>
              <a:rPr lang="lt-LT" sz="2600" dirty="0">
                <a:latin typeface="Comic Sans MS"/>
                <a:ea typeface="Comic Sans MS"/>
                <a:cs typeface="Comic Sans MS"/>
                <a:sym typeface="Comic Sans MS"/>
              </a:rPr>
              <a:t>)‘</a:t>
            </a:r>
          </a:p>
          <a:p>
            <a:pPr indent="-457200">
              <a:lnSpc>
                <a:spcPct val="80000"/>
              </a:lnSpc>
            </a:pPr>
            <a:r>
              <a:rPr lang="lt-LT" sz="2600" dirty="0">
                <a:latin typeface="Comic Sans MS"/>
                <a:ea typeface="Comic Sans MS"/>
                <a:cs typeface="Comic Sans MS"/>
                <a:sym typeface="Comic Sans MS"/>
              </a:rPr>
              <a:t>2024 m. „</a:t>
            </a:r>
            <a:r>
              <a:rPr lang="lt-LT" sz="2600" dirty="0" err="1">
                <a:latin typeface="Comic Sans MS"/>
                <a:ea typeface="Comic Sans MS"/>
                <a:cs typeface="Comic Sans MS"/>
                <a:sym typeface="Comic Sans MS"/>
              </a:rPr>
              <a:t>Sustainable</a:t>
            </a:r>
            <a:r>
              <a:rPr lang="lt-LT" sz="2600" dirty="0">
                <a:latin typeface="Comic Sans MS"/>
                <a:ea typeface="Comic Sans MS"/>
                <a:cs typeface="Comic Sans MS"/>
                <a:sym typeface="Comic Sans MS"/>
              </a:rPr>
              <a:t> </a:t>
            </a:r>
            <a:r>
              <a:rPr lang="lt-LT" sz="2600" dirty="0" err="1">
                <a:latin typeface="Comic Sans MS"/>
                <a:ea typeface="Comic Sans MS"/>
                <a:cs typeface="Comic Sans MS"/>
                <a:sym typeface="Comic Sans MS"/>
              </a:rPr>
              <a:t>playground</a:t>
            </a:r>
            <a:r>
              <a:rPr lang="lt-LT" sz="2600" dirty="0">
                <a:latin typeface="Comic Sans MS"/>
                <a:ea typeface="Comic Sans MS"/>
                <a:cs typeface="Comic Sans MS"/>
                <a:sym typeface="Comic Sans MS"/>
              </a:rPr>
              <a:t>“ (</a:t>
            </a:r>
            <a:r>
              <a:rPr lang="lt-LT" sz="2600" dirty="0" err="1">
                <a:latin typeface="Comic Sans MS"/>
                <a:ea typeface="Comic Sans MS"/>
                <a:cs typeface="Comic Sans MS"/>
                <a:sym typeface="Comic Sans MS"/>
              </a:rPr>
              <a:t>we</a:t>
            </a:r>
            <a:r>
              <a:rPr lang="lt-LT" sz="2600" dirty="0">
                <a:latin typeface="Comic Sans MS"/>
                <a:ea typeface="Comic Sans MS"/>
                <a:cs typeface="Comic Sans MS"/>
                <a:sym typeface="Comic Sans MS"/>
              </a:rPr>
              <a:t> </a:t>
            </a:r>
            <a:r>
              <a:rPr lang="lt-LT" sz="2600" dirty="0" err="1">
                <a:latin typeface="Comic Sans MS"/>
                <a:ea typeface="Comic Sans MS"/>
                <a:cs typeface="Comic Sans MS"/>
                <a:sym typeface="Comic Sans MS"/>
              </a:rPr>
              <a:t>become</a:t>
            </a:r>
            <a:r>
              <a:rPr lang="lt-LT" sz="2600" dirty="0">
                <a:latin typeface="Comic Sans MS"/>
                <a:ea typeface="Comic Sans MS"/>
                <a:cs typeface="Comic Sans MS"/>
                <a:sym typeface="Comic Sans MS"/>
              </a:rPr>
              <a:t> </a:t>
            </a:r>
            <a:r>
              <a:rPr lang="lt-LT" sz="2600" dirty="0" err="1">
                <a:latin typeface="Comic Sans MS"/>
                <a:ea typeface="Comic Sans MS"/>
                <a:cs typeface="Comic Sans MS"/>
                <a:sym typeface="Comic Sans MS"/>
              </a:rPr>
              <a:t>the</a:t>
            </a:r>
            <a:r>
              <a:rPr lang="lt-LT" sz="2600" dirty="0">
                <a:latin typeface="Comic Sans MS"/>
                <a:ea typeface="Comic Sans MS"/>
                <a:cs typeface="Comic Sans MS"/>
                <a:sym typeface="Comic Sans MS"/>
              </a:rPr>
              <a:t> </a:t>
            </a:r>
            <a:r>
              <a:rPr lang="lt-LT" sz="2600" dirty="0" err="1">
                <a:latin typeface="Comic Sans MS"/>
                <a:ea typeface="Comic Sans MS"/>
                <a:cs typeface="Comic Sans MS"/>
                <a:sym typeface="Comic Sans MS"/>
              </a:rPr>
              <a:t>receiving</a:t>
            </a:r>
            <a:r>
              <a:rPr lang="lt-LT" sz="2600" dirty="0">
                <a:latin typeface="Comic Sans MS"/>
                <a:ea typeface="Comic Sans MS"/>
                <a:cs typeface="Comic Sans MS"/>
                <a:sym typeface="Comic Sans MS"/>
              </a:rPr>
              <a:t> </a:t>
            </a:r>
            <a:r>
              <a:rPr lang="lt-LT" sz="2600" dirty="0" err="1">
                <a:latin typeface="Comic Sans MS"/>
                <a:ea typeface="Comic Sans MS"/>
                <a:cs typeface="Comic Sans MS"/>
                <a:sym typeface="Comic Sans MS"/>
              </a:rPr>
              <a:t>organization</a:t>
            </a:r>
            <a:r>
              <a:rPr lang="lt-LT" sz="2600" dirty="0">
                <a:latin typeface="Comic Sans MS"/>
                <a:ea typeface="Comic Sans MS"/>
                <a:cs typeface="Comic Sans MS"/>
                <a:sym typeface="Comic Sans MS"/>
              </a:rPr>
              <a:t> to </a:t>
            </a:r>
            <a:r>
              <a:rPr lang="lt-LT" sz="2600" dirty="0" err="1">
                <a:latin typeface="Comic Sans MS"/>
                <a:ea typeface="Comic Sans MS"/>
                <a:cs typeface="Comic Sans MS"/>
                <a:sym typeface="Comic Sans MS"/>
              </a:rPr>
              <a:t>Slovenia</a:t>
            </a:r>
            <a:r>
              <a:rPr lang="lt-LT" sz="2600" dirty="0">
                <a:latin typeface="Comic Sans MS"/>
                <a:ea typeface="Comic Sans MS"/>
                <a:cs typeface="Comic Sans MS"/>
                <a:sym typeface="Comic Sans MS"/>
              </a:rPr>
              <a:t> </a:t>
            </a:r>
            <a:r>
              <a:rPr lang="lt-LT" sz="2600" dirty="0" err="1">
                <a:latin typeface="Comic Sans MS"/>
                <a:ea typeface="Comic Sans MS"/>
                <a:cs typeface="Comic Sans MS"/>
                <a:sym typeface="Comic Sans MS"/>
              </a:rPr>
              <a:t>for</a:t>
            </a:r>
            <a:r>
              <a:rPr lang="lt-LT" sz="2600" dirty="0">
                <a:latin typeface="Comic Sans MS"/>
                <a:ea typeface="Comic Sans MS"/>
                <a:cs typeface="Comic Sans MS"/>
                <a:sym typeface="Comic Sans MS"/>
              </a:rPr>
              <a:t> </a:t>
            </a:r>
            <a:r>
              <a:rPr lang="lt-LT" sz="2600" dirty="0" err="1">
                <a:latin typeface="Comic Sans MS"/>
                <a:ea typeface="Comic Sans MS"/>
                <a:cs typeface="Comic Sans MS"/>
                <a:sym typeface="Comic Sans MS"/>
              </a:rPr>
              <a:t>job</a:t>
            </a:r>
            <a:r>
              <a:rPr lang="lt-LT" sz="2600" dirty="0">
                <a:latin typeface="Comic Sans MS"/>
                <a:ea typeface="Comic Sans MS"/>
                <a:cs typeface="Comic Sans MS"/>
                <a:sym typeface="Comic Sans MS"/>
              </a:rPr>
              <a:t> </a:t>
            </a:r>
            <a:r>
              <a:rPr lang="lt-LT" sz="2600" dirty="0" err="1">
                <a:latin typeface="Comic Sans MS"/>
                <a:ea typeface="Comic Sans MS"/>
                <a:cs typeface="Comic Sans MS"/>
                <a:sym typeface="Comic Sans MS"/>
              </a:rPr>
              <a:t>shadowing</a:t>
            </a:r>
            <a:r>
              <a:rPr lang="lt-LT" sz="2600" dirty="0">
                <a:latin typeface="Comic Sans MS"/>
                <a:ea typeface="Comic Sans MS"/>
                <a:cs typeface="Comic Sans MS"/>
                <a:sym typeface="Comic Sans MS"/>
              </a:rPr>
              <a:t>).</a:t>
            </a:r>
            <a:endParaRPr sz="2600" dirty="0">
              <a:latin typeface="Comic Sans MS"/>
              <a:ea typeface="Comic Sans MS"/>
              <a:cs typeface="Comic Sans MS"/>
              <a:sym typeface="Comic Sans MS"/>
            </a:endParaRPr>
          </a:p>
        </p:txBody>
      </p:sp>
      <p:pic>
        <p:nvPicPr>
          <p:cNvPr id="247" name="Google Shape;247;g12575af8564_0_24"/>
          <p:cNvPicPr preferRelativeResize="0"/>
          <p:nvPr/>
        </p:nvPicPr>
        <p:blipFill>
          <a:blip r:embed="rId3">
            <a:alphaModFix/>
          </a:blip>
          <a:stretch>
            <a:fillRect/>
          </a:stretch>
        </p:blipFill>
        <p:spPr>
          <a:xfrm>
            <a:off x="329851" y="278400"/>
            <a:ext cx="3292150" cy="863075"/>
          </a:xfrm>
          <a:prstGeom prst="rect">
            <a:avLst/>
          </a:prstGeom>
          <a:noFill/>
          <a:ln>
            <a:noFill/>
          </a:ln>
        </p:spPr>
      </p:pic>
      <p:pic>
        <p:nvPicPr>
          <p:cNvPr id="6" name="Google Shape;102;p19">
            <a:extLst>
              <a:ext uri="{FF2B5EF4-FFF2-40B4-BE49-F238E27FC236}">
                <a16:creationId xmlns:a16="http://schemas.microsoft.com/office/drawing/2014/main" id="{F25454DC-25AF-4C8A-BC28-4414CF8AE302}"/>
              </a:ext>
            </a:extLst>
          </p:cNvPr>
          <p:cNvPicPr preferRelativeResize="0"/>
          <p:nvPr/>
        </p:nvPicPr>
        <p:blipFill rotWithShape="1">
          <a:blip r:embed="rId4"/>
          <a:srcRect t="15025" r="-5" b="21786"/>
          <a:stretch/>
        </p:blipFill>
        <p:spPr>
          <a:xfrm>
            <a:off x="4744068" y="1812164"/>
            <a:ext cx="2502714" cy="2108490"/>
          </a:xfrm>
          <a:prstGeom prst="rect">
            <a:avLst/>
          </a:prstGeom>
          <a:noFill/>
        </p:spPr>
      </p:pic>
      <p:pic>
        <p:nvPicPr>
          <p:cNvPr id="7" name="Google Shape;118;p21">
            <a:extLst>
              <a:ext uri="{FF2B5EF4-FFF2-40B4-BE49-F238E27FC236}">
                <a16:creationId xmlns:a16="http://schemas.microsoft.com/office/drawing/2014/main" id="{C745747A-B7A4-4130-A6DA-F1925EE9C465}"/>
              </a:ext>
            </a:extLst>
          </p:cNvPr>
          <p:cNvPicPr preferRelativeResize="0"/>
          <p:nvPr/>
        </p:nvPicPr>
        <p:blipFill rotWithShape="1">
          <a:blip r:embed="rId5"/>
          <a:srcRect t="20009" r="-6" b="2473"/>
          <a:stretch/>
        </p:blipFill>
        <p:spPr>
          <a:xfrm>
            <a:off x="8582805" y="1293990"/>
            <a:ext cx="3457792" cy="2010189"/>
          </a:xfrm>
          <a:prstGeom prst="rect">
            <a:avLst/>
          </a:prstGeom>
          <a:noFill/>
        </p:spPr>
      </p:pic>
      <p:pic>
        <p:nvPicPr>
          <p:cNvPr id="8" name="Google Shape;183;p29">
            <a:extLst>
              <a:ext uri="{FF2B5EF4-FFF2-40B4-BE49-F238E27FC236}">
                <a16:creationId xmlns:a16="http://schemas.microsoft.com/office/drawing/2014/main" id="{81BBB8B8-7D4D-43AA-B780-EC0AF5B17485}"/>
              </a:ext>
            </a:extLst>
          </p:cNvPr>
          <p:cNvPicPr preferRelativeResize="0"/>
          <p:nvPr/>
        </p:nvPicPr>
        <p:blipFill rotWithShape="1">
          <a:blip r:embed="rId6"/>
          <a:srcRect l="9103" r="18908" b="2"/>
          <a:stretch/>
        </p:blipFill>
        <p:spPr>
          <a:xfrm>
            <a:off x="8986009" y="3304179"/>
            <a:ext cx="3049871" cy="3163182"/>
          </a:xfrm>
          <a:custGeom>
            <a:avLst/>
            <a:gdLst/>
            <a:ahLst/>
            <a:cxnLst/>
            <a:rect l="l" t="t" r="r" b="b"/>
            <a:pathLst>
              <a:path w="4026354" h="4194731">
                <a:moveTo>
                  <a:pt x="23605" y="0"/>
                </a:moveTo>
                <a:lnTo>
                  <a:pt x="4026354" y="0"/>
                </a:lnTo>
                <a:lnTo>
                  <a:pt x="4026354" y="4174564"/>
                </a:lnTo>
                <a:lnTo>
                  <a:pt x="3905945" y="4162010"/>
                </a:lnTo>
                <a:cubicBezTo>
                  <a:pt x="3861284" y="4160178"/>
                  <a:pt x="3816513" y="4161154"/>
                  <a:pt x="3771885" y="4164948"/>
                </a:cubicBezTo>
                <a:cubicBezTo>
                  <a:pt x="3541871" y="4179705"/>
                  <a:pt x="3311601" y="4173044"/>
                  <a:pt x="3081586" y="4176309"/>
                </a:cubicBezTo>
                <a:cubicBezTo>
                  <a:pt x="2773880" y="4180750"/>
                  <a:pt x="2466429" y="4169388"/>
                  <a:pt x="2158851" y="4168344"/>
                </a:cubicBezTo>
                <a:cubicBezTo>
                  <a:pt x="2095807" y="4168083"/>
                  <a:pt x="2032508" y="4171478"/>
                  <a:pt x="1969719" y="4176701"/>
                </a:cubicBezTo>
                <a:cubicBezTo>
                  <a:pt x="1882731" y="4183754"/>
                  <a:pt x="1796889" y="4174873"/>
                  <a:pt x="1710666" y="4166515"/>
                </a:cubicBezTo>
                <a:cubicBezTo>
                  <a:pt x="1606738" y="4156460"/>
                  <a:pt x="1503066" y="4165340"/>
                  <a:pt x="1399776" y="4176963"/>
                </a:cubicBezTo>
                <a:cubicBezTo>
                  <a:pt x="1222450" y="4196539"/>
                  <a:pt x="1043788" y="4199947"/>
                  <a:pt x="865876" y="4187149"/>
                </a:cubicBezTo>
                <a:cubicBezTo>
                  <a:pt x="669356" y="4173436"/>
                  <a:pt x="472966" y="4175918"/>
                  <a:pt x="276446" y="4176963"/>
                </a:cubicBezTo>
                <a:lnTo>
                  <a:pt x="21362" y="4176292"/>
                </a:lnTo>
                <a:lnTo>
                  <a:pt x="14458" y="4122289"/>
                </a:lnTo>
                <a:cubicBezTo>
                  <a:pt x="3338" y="4042652"/>
                  <a:pt x="-1375" y="3962394"/>
                  <a:pt x="346" y="3882149"/>
                </a:cubicBezTo>
                <a:cubicBezTo>
                  <a:pt x="205" y="3686075"/>
                  <a:pt x="9942" y="3490382"/>
                  <a:pt x="27583" y="3294816"/>
                </a:cubicBezTo>
                <a:cubicBezTo>
                  <a:pt x="31859" y="3222826"/>
                  <a:pt x="29926" y="3150656"/>
                  <a:pt x="21797" y="3078932"/>
                </a:cubicBezTo>
                <a:cubicBezTo>
                  <a:pt x="13668" y="2997950"/>
                  <a:pt x="16505" y="2916371"/>
                  <a:pt x="30264" y="2835999"/>
                </a:cubicBezTo>
                <a:cubicBezTo>
                  <a:pt x="47622" y="2740756"/>
                  <a:pt x="39860" y="2645512"/>
                  <a:pt x="33510" y="2550269"/>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8" y="288533"/>
                </a:cubicBezTo>
                <a:close/>
              </a:path>
            </a:pathLst>
          </a:custGeom>
          <a:noFill/>
        </p:spPr>
      </p:pic>
      <p:pic>
        <p:nvPicPr>
          <p:cNvPr id="9" name="Google Shape;201;p31">
            <a:extLst>
              <a:ext uri="{FF2B5EF4-FFF2-40B4-BE49-F238E27FC236}">
                <a16:creationId xmlns:a16="http://schemas.microsoft.com/office/drawing/2014/main" id="{33C2E958-9695-4575-BEF9-6582BA46B1D2}"/>
              </a:ext>
            </a:extLst>
          </p:cNvPr>
          <p:cNvPicPr preferRelativeResize="0"/>
          <p:nvPr/>
        </p:nvPicPr>
        <p:blipFill rotWithShape="1">
          <a:blip r:embed="rId7"/>
          <a:srcRect t="9324" r="-2" b="2074"/>
          <a:stretch/>
        </p:blipFill>
        <p:spPr>
          <a:xfrm>
            <a:off x="6985734" y="1141475"/>
            <a:ext cx="2283650" cy="2697769"/>
          </a:xfrm>
          <a:custGeom>
            <a:avLst/>
            <a:gdLst/>
            <a:ahLst/>
            <a:cxnLst/>
            <a:rect l="l" t="t" r="r" b="b"/>
            <a:pathLst>
              <a:path w="3044866"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8778" y="1230836"/>
                  <a:pt x="3024968" y="1520375"/>
                  <a:pt x="3040069" y="1809660"/>
                </a:cubicBezTo>
                <a:cubicBezTo>
                  <a:pt x="3049835" y="1950657"/>
                  <a:pt x="3044683" y="2092164"/>
                  <a:pt x="3024686" y="2232285"/>
                </a:cubicBez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a:noFill/>
        </p:spPr>
      </p:pic>
      <p:pic>
        <p:nvPicPr>
          <p:cNvPr id="3" name="Paveikslėlis 2">
            <a:extLst>
              <a:ext uri="{FF2B5EF4-FFF2-40B4-BE49-F238E27FC236}">
                <a16:creationId xmlns:a16="http://schemas.microsoft.com/office/drawing/2014/main" id="{28C58655-F0C1-4882-8D42-FB758AD94012}"/>
              </a:ext>
            </a:extLst>
          </p:cNvPr>
          <p:cNvPicPr>
            <a:picLocks noChangeAspect="1"/>
          </p:cNvPicPr>
          <p:nvPr/>
        </p:nvPicPr>
        <p:blipFill>
          <a:blip r:embed="rId8"/>
          <a:stretch>
            <a:fillRect/>
          </a:stretch>
        </p:blipFill>
        <p:spPr>
          <a:xfrm>
            <a:off x="4592488" y="3892902"/>
            <a:ext cx="3384492" cy="2574459"/>
          </a:xfrm>
          <a:prstGeom prst="rect">
            <a:avLst/>
          </a:prstGeom>
        </p:spPr>
      </p:pic>
      <p:pic>
        <p:nvPicPr>
          <p:cNvPr id="12" name="Google Shape;163;p27">
            <a:extLst>
              <a:ext uri="{FF2B5EF4-FFF2-40B4-BE49-F238E27FC236}">
                <a16:creationId xmlns:a16="http://schemas.microsoft.com/office/drawing/2014/main" id="{C6E135D7-AFEF-41CA-933D-6C482199F01B}"/>
              </a:ext>
            </a:extLst>
          </p:cNvPr>
          <p:cNvPicPr preferRelativeResize="0"/>
          <p:nvPr/>
        </p:nvPicPr>
        <p:blipFill rotWithShape="1">
          <a:blip r:embed="rId9"/>
          <a:srcRect l="18249" r="32773" b="2"/>
          <a:stretch/>
        </p:blipFill>
        <p:spPr>
          <a:xfrm>
            <a:off x="6966851" y="3690005"/>
            <a:ext cx="3022935" cy="2777356"/>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8DD7685-0D0E-4BAE-AB77-AD201FF16F67}"/>
              </a:ext>
            </a:extLst>
          </p:cNvPr>
          <p:cNvSpPr>
            <a:spLocks noGrp="1"/>
          </p:cNvSpPr>
          <p:nvPr>
            <p:ph type="title"/>
          </p:nvPr>
        </p:nvSpPr>
        <p:spPr>
          <a:xfrm>
            <a:off x="3093202" y="872312"/>
            <a:ext cx="6757238" cy="952870"/>
          </a:xfrm>
        </p:spPr>
        <p:txBody>
          <a:bodyPr/>
          <a:lstStyle/>
          <a:p>
            <a:r>
              <a:rPr lang="lt-LT" b="1" dirty="0"/>
              <a:t>„</a:t>
            </a:r>
            <a:r>
              <a:rPr lang="lt-LT" b="1" dirty="0" err="1"/>
              <a:t>Healthy</a:t>
            </a:r>
            <a:r>
              <a:rPr lang="lt-LT" b="1" dirty="0"/>
              <a:t> </a:t>
            </a:r>
            <a:r>
              <a:rPr lang="lt-LT" b="1" dirty="0" err="1"/>
              <a:t>school</a:t>
            </a:r>
            <a:r>
              <a:rPr lang="lt-LT" b="1" dirty="0"/>
              <a:t>“</a:t>
            </a:r>
          </a:p>
        </p:txBody>
      </p:sp>
      <p:sp>
        <p:nvSpPr>
          <p:cNvPr id="3" name="Teksto vietos rezervavimo ženklas 2">
            <a:extLst>
              <a:ext uri="{FF2B5EF4-FFF2-40B4-BE49-F238E27FC236}">
                <a16:creationId xmlns:a16="http://schemas.microsoft.com/office/drawing/2014/main" id="{66395906-A6C3-47E8-86AE-46469A90347F}"/>
              </a:ext>
            </a:extLst>
          </p:cNvPr>
          <p:cNvSpPr>
            <a:spLocks noGrp="1"/>
          </p:cNvSpPr>
          <p:nvPr>
            <p:ph type="body" idx="1"/>
          </p:nvPr>
        </p:nvSpPr>
        <p:spPr>
          <a:xfrm>
            <a:off x="408372" y="2143513"/>
            <a:ext cx="3639845" cy="4412357"/>
          </a:xfrm>
        </p:spPr>
        <p:txBody>
          <a:bodyPr>
            <a:normAutofit/>
          </a:bodyPr>
          <a:lstStyle/>
          <a:p>
            <a:pPr marL="137160" indent="0" algn="ctr">
              <a:buNone/>
            </a:pPr>
            <a:r>
              <a:rPr lang="lt-LT" sz="2600" b="1" dirty="0">
                <a:latin typeface="Comic Sans MS" panose="030F0702030302020204" pitchFamily="66" charset="0"/>
              </a:rPr>
              <a:t>„</a:t>
            </a:r>
            <a:r>
              <a:rPr lang="lt-LT" sz="2600" b="1" dirty="0" err="1">
                <a:latin typeface="Comic Sans MS" panose="030F0702030302020204" pitchFamily="66" charset="0"/>
              </a:rPr>
              <a:t>Healthy</a:t>
            </a:r>
            <a:r>
              <a:rPr lang="lt-LT" sz="2600" b="1" dirty="0">
                <a:latin typeface="Comic Sans MS" panose="030F0702030302020204" pitchFamily="66" charset="0"/>
              </a:rPr>
              <a:t> </a:t>
            </a:r>
            <a:r>
              <a:rPr lang="lt-LT" sz="2600" b="1" dirty="0" err="1">
                <a:latin typeface="Comic Sans MS" panose="030F0702030302020204" pitchFamily="66" charset="0"/>
              </a:rPr>
              <a:t>school</a:t>
            </a:r>
            <a:r>
              <a:rPr lang="lt-LT" sz="2600" b="1" dirty="0">
                <a:latin typeface="Comic Sans MS" panose="030F0702030302020204" pitchFamily="66" charset="0"/>
              </a:rPr>
              <a:t>“ </a:t>
            </a:r>
            <a:r>
              <a:rPr lang="lt-LT" sz="2600" b="1" dirty="0" err="1">
                <a:latin typeface="Comic Sans MS" panose="030F0702030302020204" pitchFamily="66" charset="0"/>
              </a:rPr>
              <a:t>we</a:t>
            </a:r>
            <a:r>
              <a:rPr lang="lt-LT" sz="2600" b="1" dirty="0">
                <a:latin typeface="Comic Sans MS" panose="030F0702030302020204" pitchFamily="66" charset="0"/>
              </a:rPr>
              <a:t> </a:t>
            </a:r>
            <a:r>
              <a:rPr lang="lt-LT" sz="2600" b="1" dirty="0" err="1">
                <a:latin typeface="Comic Sans MS" panose="030F0702030302020204" pitchFamily="66" charset="0"/>
              </a:rPr>
              <a:t>became</a:t>
            </a:r>
            <a:r>
              <a:rPr lang="lt-LT" sz="2600" b="1" dirty="0">
                <a:latin typeface="Comic Sans MS" panose="030F0702030302020204" pitchFamily="66" charset="0"/>
              </a:rPr>
              <a:t> </a:t>
            </a:r>
            <a:r>
              <a:rPr lang="lt-LT" sz="2600" b="1" dirty="0" err="1">
                <a:latin typeface="Comic Sans MS" panose="030F0702030302020204" pitchFamily="66" charset="0"/>
              </a:rPr>
              <a:t>in</a:t>
            </a:r>
            <a:r>
              <a:rPr lang="lt-LT" sz="2600" b="1" dirty="0">
                <a:latin typeface="Comic Sans MS" panose="030F0702030302020204" pitchFamily="66" charset="0"/>
              </a:rPr>
              <a:t> 2022-12-07. </a:t>
            </a:r>
            <a:r>
              <a:rPr lang="lt-LT" sz="2600" b="1" dirty="0" err="1">
                <a:latin typeface="Comic Sans MS" panose="030F0702030302020204" pitchFamily="66" charset="0"/>
              </a:rPr>
              <a:t>We</a:t>
            </a:r>
            <a:r>
              <a:rPr lang="lt-LT" sz="2600" b="1" dirty="0">
                <a:latin typeface="Comic Sans MS" panose="030F0702030302020204" pitchFamily="66" charset="0"/>
              </a:rPr>
              <a:t> </a:t>
            </a:r>
            <a:r>
              <a:rPr lang="lt-LT" sz="2600" b="1" dirty="0" err="1">
                <a:latin typeface="Comic Sans MS" panose="030F0702030302020204" pitchFamily="66" charset="0"/>
              </a:rPr>
              <a:t>have</a:t>
            </a:r>
            <a:r>
              <a:rPr lang="lt-LT" sz="2600" b="1" dirty="0">
                <a:latin typeface="Comic Sans MS" panose="030F0702030302020204" pitchFamily="66" charset="0"/>
              </a:rPr>
              <a:t> </a:t>
            </a:r>
            <a:r>
              <a:rPr lang="lt-LT" sz="2600" b="1" dirty="0" err="1">
                <a:latin typeface="Comic Sans MS" panose="030F0702030302020204" pitchFamily="66" charset="0"/>
              </a:rPr>
              <a:t>accredited</a:t>
            </a:r>
            <a:r>
              <a:rPr lang="lt-LT" sz="2600" b="1" dirty="0">
                <a:latin typeface="Comic Sans MS" panose="030F0702030302020204" pitchFamily="66" charset="0"/>
              </a:rPr>
              <a:t> </a:t>
            </a:r>
            <a:r>
              <a:rPr lang="lt-LT" sz="2600" b="1" dirty="0" err="1">
                <a:latin typeface="Comic Sans MS" panose="030F0702030302020204" pitchFamily="66" charset="0"/>
              </a:rPr>
              <a:t>health</a:t>
            </a:r>
            <a:r>
              <a:rPr lang="lt-LT" sz="2600" b="1" dirty="0">
                <a:latin typeface="Comic Sans MS" panose="030F0702030302020204" pitchFamily="66" charset="0"/>
              </a:rPr>
              <a:t> </a:t>
            </a:r>
            <a:r>
              <a:rPr lang="lt-LT" sz="2600" b="1" dirty="0" err="1">
                <a:latin typeface="Comic Sans MS" panose="030F0702030302020204" pitchFamily="66" charset="0"/>
              </a:rPr>
              <a:t>promootion</a:t>
            </a:r>
            <a:r>
              <a:rPr lang="lt-LT" sz="2600" b="1" dirty="0">
                <a:latin typeface="Comic Sans MS" panose="030F0702030302020204" pitchFamily="66" charset="0"/>
              </a:rPr>
              <a:t> </a:t>
            </a:r>
            <a:r>
              <a:rPr lang="lt-LT" sz="2600" b="1" dirty="0" err="1">
                <a:latin typeface="Comic Sans MS" panose="030F0702030302020204" pitchFamily="66" charset="0"/>
              </a:rPr>
              <a:t>program</a:t>
            </a:r>
            <a:r>
              <a:rPr lang="lt-LT" sz="2600" b="1" dirty="0">
                <a:latin typeface="Comic Sans MS" panose="030F0702030302020204" pitchFamily="66" charset="0"/>
              </a:rPr>
              <a:t> „Augu sveikas 2022-2027“. </a:t>
            </a:r>
            <a:r>
              <a:rPr lang="lt-LT" sz="2600" b="1" dirty="0" err="1">
                <a:latin typeface="Comic Sans MS" panose="030F0702030302020204" pitchFamily="66" charset="0"/>
              </a:rPr>
              <a:t>During</a:t>
            </a:r>
            <a:r>
              <a:rPr lang="lt-LT" sz="2600" b="1" dirty="0">
                <a:latin typeface="Comic Sans MS" panose="030F0702030302020204" pitchFamily="66" charset="0"/>
              </a:rPr>
              <a:t> </a:t>
            </a:r>
            <a:r>
              <a:rPr lang="lt-LT" sz="2600" b="1" dirty="0" err="1">
                <a:latin typeface="Comic Sans MS" panose="030F0702030302020204" pitchFamily="66" charset="0"/>
              </a:rPr>
              <a:t>this</a:t>
            </a:r>
            <a:r>
              <a:rPr lang="lt-LT" sz="2600" b="1" dirty="0">
                <a:latin typeface="Comic Sans MS" panose="030F0702030302020204" pitchFamily="66" charset="0"/>
              </a:rPr>
              <a:t> </a:t>
            </a:r>
            <a:r>
              <a:rPr lang="lt-LT" sz="2600" b="1" dirty="0" err="1">
                <a:latin typeface="Comic Sans MS" panose="030F0702030302020204" pitchFamily="66" charset="0"/>
              </a:rPr>
              <a:t>program</a:t>
            </a:r>
            <a:r>
              <a:rPr lang="lt-LT" sz="2600" b="1" dirty="0">
                <a:latin typeface="Comic Sans MS" panose="030F0702030302020204" pitchFamily="66" charset="0"/>
              </a:rPr>
              <a:t> </a:t>
            </a:r>
            <a:r>
              <a:rPr lang="lt-LT" sz="2600" b="1" dirty="0" err="1">
                <a:latin typeface="Comic Sans MS" panose="030F0702030302020204" pitchFamily="66" charset="0"/>
              </a:rPr>
              <a:t>we</a:t>
            </a:r>
            <a:r>
              <a:rPr lang="lt-LT" sz="2600" b="1" dirty="0">
                <a:latin typeface="Comic Sans MS" panose="030F0702030302020204" pitchFamily="66" charset="0"/>
              </a:rPr>
              <a:t> </a:t>
            </a:r>
            <a:r>
              <a:rPr lang="lt-LT" sz="2600" b="1" dirty="0" err="1">
                <a:latin typeface="Comic Sans MS" panose="030F0702030302020204" pitchFamily="66" charset="0"/>
              </a:rPr>
              <a:t>have</a:t>
            </a:r>
            <a:r>
              <a:rPr lang="lt-LT" sz="2600" b="1" dirty="0">
                <a:latin typeface="Comic Sans MS" panose="030F0702030302020204" pitchFamily="66" charset="0"/>
              </a:rPr>
              <a:t> </a:t>
            </a:r>
            <a:r>
              <a:rPr lang="lt-LT" sz="2600" b="1" dirty="0" err="1">
                <a:latin typeface="Comic Sans MS" panose="030F0702030302020204" pitchFamily="66" charset="0"/>
              </a:rPr>
              <a:t>health</a:t>
            </a:r>
            <a:r>
              <a:rPr lang="lt-LT" sz="2600" b="1" dirty="0">
                <a:latin typeface="Comic Sans MS" panose="030F0702030302020204" pitchFamily="66" charset="0"/>
              </a:rPr>
              <a:t> </a:t>
            </a:r>
            <a:r>
              <a:rPr lang="lt-LT" sz="2600" b="1" dirty="0" err="1">
                <a:latin typeface="Comic Sans MS" panose="030F0702030302020204" pitchFamily="66" charset="0"/>
              </a:rPr>
              <a:t>promotion</a:t>
            </a:r>
            <a:r>
              <a:rPr lang="lt-LT" sz="2600" b="1" dirty="0">
                <a:latin typeface="Comic Sans MS" panose="030F0702030302020204" pitchFamily="66" charset="0"/>
              </a:rPr>
              <a:t> </a:t>
            </a:r>
            <a:r>
              <a:rPr lang="lt-LT" sz="2600" b="1" dirty="0" err="1">
                <a:latin typeface="Comic Sans MS" panose="030F0702030302020204" pitchFamily="66" charset="0"/>
              </a:rPr>
              <a:t>activities</a:t>
            </a:r>
            <a:r>
              <a:rPr lang="lt-LT" sz="2600" b="1" dirty="0">
                <a:latin typeface="Comic Sans MS" panose="030F0702030302020204" pitchFamily="66" charset="0"/>
              </a:rPr>
              <a:t> </a:t>
            </a:r>
            <a:r>
              <a:rPr lang="lt-LT" sz="2600" b="1" dirty="0" err="1">
                <a:latin typeface="Comic Sans MS" panose="030F0702030302020204" pitchFamily="66" charset="0"/>
              </a:rPr>
              <a:t>for</a:t>
            </a:r>
            <a:r>
              <a:rPr lang="lt-LT" sz="2600" b="1" dirty="0">
                <a:latin typeface="Comic Sans MS" panose="030F0702030302020204" pitchFamily="66" charset="0"/>
              </a:rPr>
              <a:t> </a:t>
            </a:r>
            <a:r>
              <a:rPr lang="lt-LT" sz="2600" b="1" dirty="0" err="1">
                <a:latin typeface="Comic Sans MS" panose="030F0702030302020204" pitchFamily="66" charset="0"/>
              </a:rPr>
              <a:t>wholw</a:t>
            </a:r>
            <a:r>
              <a:rPr lang="lt-LT" sz="2600" b="1" dirty="0">
                <a:latin typeface="Comic Sans MS" panose="030F0702030302020204" pitchFamily="66" charset="0"/>
              </a:rPr>
              <a:t> </a:t>
            </a:r>
            <a:r>
              <a:rPr lang="lt-LT" sz="2600" b="1" dirty="0" err="1">
                <a:latin typeface="Comic Sans MS" panose="030F0702030302020204" pitchFamily="66" charset="0"/>
              </a:rPr>
              <a:t>community</a:t>
            </a:r>
            <a:r>
              <a:rPr lang="lt-LT" sz="2600" b="1" dirty="0">
                <a:latin typeface="Comic Sans MS" panose="030F0702030302020204" pitchFamily="66" charset="0"/>
              </a:rPr>
              <a:t>.</a:t>
            </a:r>
          </a:p>
          <a:p>
            <a:endParaRPr lang="lt-LT" dirty="0">
              <a:latin typeface="Comic Sans MS" panose="030F0702030302020204" pitchFamily="66" charset="0"/>
            </a:endParaRPr>
          </a:p>
        </p:txBody>
      </p:sp>
      <p:pic>
        <p:nvPicPr>
          <p:cNvPr id="4" name="Paveikslėlis 3">
            <a:extLst>
              <a:ext uri="{FF2B5EF4-FFF2-40B4-BE49-F238E27FC236}">
                <a16:creationId xmlns:a16="http://schemas.microsoft.com/office/drawing/2014/main" id="{15294E18-EEA8-4EFB-A1C4-3FA28A554593}"/>
              </a:ext>
            </a:extLst>
          </p:cNvPr>
          <p:cNvPicPr>
            <a:picLocks noChangeAspect="1"/>
          </p:cNvPicPr>
          <p:nvPr/>
        </p:nvPicPr>
        <p:blipFill>
          <a:blip r:embed="rId2"/>
          <a:stretch>
            <a:fillRect/>
          </a:stretch>
        </p:blipFill>
        <p:spPr>
          <a:xfrm>
            <a:off x="280445" y="302129"/>
            <a:ext cx="3179851" cy="1663831"/>
          </a:xfrm>
          <a:prstGeom prst="rect">
            <a:avLst/>
          </a:prstGeom>
        </p:spPr>
      </p:pic>
      <p:pic>
        <p:nvPicPr>
          <p:cNvPr id="6" name="Paveikslėlis 5">
            <a:extLst>
              <a:ext uri="{FF2B5EF4-FFF2-40B4-BE49-F238E27FC236}">
                <a16:creationId xmlns:a16="http://schemas.microsoft.com/office/drawing/2014/main" id="{D67718DA-976C-4C91-9B03-A452C7F64749}"/>
              </a:ext>
            </a:extLst>
          </p:cNvPr>
          <p:cNvPicPr>
            <a:picLocks noChangeAspect="1"/>
          </p:cNvPicPr>
          <p:nvPr/>
        </p:nvPicPr>
        <p:blipFill>
          <a:blip r:embed="rId3"/>
          <a:stretch>
            <a:fillRect/>
          </a:stretch>
        </p:blipFill>
        <p:spPr>
          <a:xfrm>
            <a:off x="7537140" y="130657"/>
            <a:ext cx="4518735" cy="3389051"/>
          </a:xfrm>
          <a:prstGeom prst="rect">
            <a:avLst/>
          </a:prstGeom>
        </p:spPr>
      </p:pic>
      <p:pic>
        <p:nvPicPr>
          <p:cNvPr id="8" name="Paveikslėlis 7">
            <a:extLst>
              <a:ext uri="{FF2B5EF4-FFF2-40B4-BE49-F238E27FC236}">
                <a16:creationId xmlns:a16="http://schemas.microsoft.com/office/drawing/2014/main" id="{544B3711-780E-49AA-86E8-DE6363557AC4}"/>
              </a:ext>
            </a:extLst>
          </p:cNvPr>
          <p:cNvPicPr>
            <a:picLocks noChangeAspect="1"/>
          </p:cNvPicPr>
          <p:nvPr/>
        </p:nvPicPr>
        <p:blipFill>
          <a:blip r:embed="rId4"/>
          <a:stretch>
            <a:fillRect/>
          </a:stretch>
        </p:blipFill>
        <p:spPr>
          <a:xfrm>
            <a:off x="7537139" y="3429000"/>
            <a:ext cx="4518735" cy="3389051"/>
          </a:xfrm>
          <a:prstGeom prst="rect">
            <a:avLst/>
          </a:prstGeom>
        </p:spPr>
      </p:pic>
      <p:pic>
        <p:nvPicPr>
          <p:cNvPr id="10" name="Paveikslėlis 9">
            <a:extLst>
              <a:ext uri="{FF2B5EF4-FFF2-40B4-BE49-F238E27FC236}">
                <a16:creationId xmlns:a16="http://schemas.microsoft.com/office/drawing/2014/main" id="{129EF113-03BC-4C52-8475-34AD41C051B5}"/>
              </a:ext>
            </a:extLst>
          </p:cNvPr>
          <p:cNvPicPr>
            <a:picLocks noChangeAspect="1"/>
          </p:cNvPicPr>
          <p:nvPr/>
        </p:nvPicPr>
        <p:blipFill>
          <a:blip r:embed="rId5"/>
          <a:stretch>
            <a:fillRect/>
          </a:stretch>
        </p:blipFill>
        <p:spPr>
          <a:xfrm>
            <a:off x="4212489" y="1627137"/>
            <a:ext cx="3639844" cy="5190914"/>
          </a:xfrm>
          <a:prstGeom prst="rect">
            <a:avLst/>
          </a:prstGeom>
        </p:spPr>
      </p:pic>
    </p:spTree>
    <p:extLst>
      <p:ext uri="{BB962C8B-B14F-4D97-AF65-F5344CB8AC3E}">
        <p14:creationId xmlns:p14="http://schemas.microsoft.com/office/powerpoint/2010/main" val="63540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D853232-DE3A-49AB-9079-FC8793D0328A}"/>
              </a:ext>
            </a:extLst>
          </p:cNvPr>
          <p:cNvSpPr>
            <a:spLocks noGrp="1"/>
          </p:cNvSpPr>
          <p:nvPr>
            <p:ph type="title"/>
          </p:nvPr>
        </p:nvSpPr>
        <p:spPr>
          <a:xfrm>
            <a:off x="1177445" y="2709411"/>
            <a:ext cx="9966960" cy="2421881"/>
          </a:xfrm>
        </p:spPr>
        <p:txBody>
          <a:bodyPr/>
          <a:lstStyle/>
          <a:p>
            <a:r>
              <a:rPr lang="en-CA" dirty="0"/>
              <a:t>We’re happy to have you</a:t>
            </a:r>
            <a:endParaRPr lang="lt-LT" dirty="0"/>
          </a:p>
        </p:txBody>
      </p:sp>
      <p:sp>
        <p:nvSpPr>
          <p:cNvPr id="3" name="Teksto vietos rezervavimo ženklas 2">
            <a:extLst>
              <a:ext uri="{FF2B5EF4-FFF2-40B4-BE49-F238E27FC236}">
                <a16:creationId xmlns:a16="http://schemas.microsoft.com/office/drawing/2014/main" id="{826A4503-8A45-4E8D-B584-1C17D47BF215}"/>
              </a:ext>
            </a:extLst>
          </p:cNvPr>
          <p:cNvSpPr>
            <a:spLocks noGrp="1"/>
          </p:cNvSpPr>
          <p:nvPr>
            <p:ph type="body" idx="1"/>
          </p:nvPr>
        </p:nvSpPr>
        <p:spPr>
          <a:xfrm>
            <a:off x="1705356" y="5007076"/>
            <a:ext cx="8769096" cy="1354699"/>
          </a:xfrm>
        </p:spPr>
        <p:txBody>
          <a:bodyPr/>
          <a:lstStyle/>
          <a:p>
            <a:r>
              <a:rPr lang="en-CA" dirty="0"/>
              <a:t>We wish you to have a good and interesting time!</a:t>
            </a:r>
            <a:endParaRPr lang="lt-LT" dirty="0"/>
          </a:p>
        </p:txBody>
      </p:sp>
      <p:pic>
        <p:nvPicPr>
          <p:cNvPr id="2052" name="Picture 4" descr="Benefits of High Employee Satisfaction Rates | SurveyLegend">
            <a:extLst>
              <a:ext uri="{FF2B5EF4-FFF2-40B4-BE49-F238E27FC236}">
                <a16:creationId xmlns:a16="http://schemas.microsoft.com/office/drawing/2014/main" id="{B5E08643-5D32-4CF3-AD3C-31F07E38CC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4818" y="496225"/>
            <a:ext cx="5709080" cy="3330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431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3">
            <a:hlinkClick r:id="rId3"/>
          </p:cNvPr>
          <p:cNvPicPr preferRelativeResize="0"/>
          <p:nvPr/>
        </p:nvPicPr>
        <p:blipFill>
          <a:blip r:embed="rId4">
            <a:alphaModFix/>
          </a:blip>
          <a:stretch>
            <a:fillRect/>
          </a:stretch>
        </p:blipFill>
        <p:spPr>
          <a:xfrm>
            <a:off x="1954450" y="404400"/>
            <a:ext cx="7844325" cy="6049199"/>
          </a:xfrm>
          <a:prstGeom prst="rect">
            <a:avLst/>
          </a:prstGeom>
          <a:noFill/>
          <a:ln>
            <a:noFill/>
          </a:ln>
        </p:spPr>
      </p:pic>
      <p:pic>
        <p:nvPicPr>
          <p:cNvPr id="105" name="Google Shape;105;p3"/>
          <p:cNvPicPr preferRelativeResize="0"/>
          <p:nvPr/>
        </p:nvPicPr>
        <p:blipFill>
          <a:blip r:embed="rId5">
            <a:alphaModFix/>
          </a:blip>
          <a:stretch>
            <a:fillRect/>
          </a:stretch>
        </p:blipFill>
        <p:spPr>
          <a:xfrm>
            <a:off x="9906800" y="404400"/>
            <a:ext cx="1663875" cy="1996650"/>
          </a:xfrm>
          <a:prstGeom prst="rect">
            <a:avLst/>
          </a:prstGeom>
          <a:noFill/>
          <a:ln>
            <a:noFill/>
          </a:ln>
        </p:spPr>
      </p:pic>
      <p:pic>
        <p:nvPicPr>
          <p:cNvPr id="106" name="Google Shape;106;p3"/>
          <p:cNvPicPr preferRelativeResize="0"/>
          <p:nvPr/>
        </p:nvPicPr>
        <p:blipFill>
          <a:blip r:embed="rId6">
            <a:alphaModFix/>
          </a:blip>
          <a:stretch>
            <a:fillRect/>
          </a:stretch>
        </p:blipFill>
        <p:spPr>
          <a:xfrm>
            <a:off x="9489225" y="4734450"/>
            <a:ext cx="2251450" cy="1649925"/>
          </a:xfrm>
          <a:prstGeom prst="rect">
            <a:avLst/>
          </a:prstGeom>
          <a:noFill/>
          <a:ln>
            <a:noFill/>
          </a:ln>
        </p:spPr>
      </p:pic>
      <p:pic>
        <p:nvPicPr>
          <p:cNvPr id="107" name="Google Shape;107;p3"/>
          <p:cNvPicPr preferRelativeResize="0"/>
          <p:nvPr/>
        </p:nvPicPr>
        <p:blipFill>
          <a:blip r:embed="rId7">
            <a:alphaModFix/>
          </a:blip>
          <a:stretch>
            <a:fillRect/>
          </a:stretch>
        </p:blipFill>
        <p:spPr>
          <a:xfrm>
            <a:off x="556650" y="4086825"/>
            <a:ext cx="3236076" cy="2156850"/>
          </a:xfrm>
          <a:prstGeom prst="rect">
            <a:avLst/>
          </a:prstGeom>
          <a:noFill/>
          <a:ln>
            <a:noFill/>
          </a:ln>
        </p:spPr>
      </p:pic>
      <p:sp>
        <p:nvSpPr>
          <p:cNvPr id="108" name="Google Shape;108;p3"/>
          <p:cNvSpPr txBox="1"/>
          <p:nvPr/>
        </p:nvSpPr>
        <p:spPr>
          <a:xfrm>
            <a:off x="2572050" y="1553500"/>
            <a:ext cx="4901700" cy="130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t-LT" sz="2700" u="sng">
                <a:solidFill>
                  <a:schemeClr val="hlink"/>
                </a:solidFill>
                <a:hlinkClick r:id="rId3"/>
              </a:rPr>
              <a:t>https://www.raudonkepuraite.lt/</a:t>
            </a:r>
            <a:endParaRPr sz="3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12526cd2eaa_0_3"/>
          <p:cNvSpPr txBox="1">
            <a:spLocks noGrp="1"/>
          </p:cNvSpPr>
          <p:nvPr>
            <p:ph type="title"/>
          </p:nvPr>
        </p:nvSpPr>
        <p:spPr>
          <a:xfrm>
            <a:off x="629800" y="308750"/>
            <a:ext cx="5468700" cy="23784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lt-LT" sz="3900">
                <a:latin typeface="Times New Roman"/>
                <a:ea typeface="Times New Roman"/>
                <a:cs typeface="Times New Roman"/>
                <a:sym typeface="Times New Roman"/>
              </a:rPr>
              <a:t>KINDERGARTEN WAS OPENED IN 1966.</a:t>
            </a:r>
            <a:endParaRPr sz="3900">
              <a:latin typeface="Times New Roman"/>
              <a:ea typeface="Times New Roman"/>
              <a:cs typeface="Times New Roman"/>
              <a:sym typeface="Times New Roman"/>
            </a:endParaRPr>
          </a:p>
        </p:txBody>
      </p:sp>
      <p:pic>
        <p:nvPicPr>
          <p:cNvPr id="114" name="Google Shape;114;g12526cd2eaa_0_3"/>
          <p:cNvPicPr preferRelativeResize="0"/>
          <p:nvPr/>
        </p:nvPicPr>
        <p:blipFill>
          <a:blip r:embed="rId3">
            <a:alphaModFix/>
          </a:blip>
          <a:stretch>
            <a:fillRect/>
          </a:stretch>
        </p:blipFill>
        <p:spPr>
          <a:xfrm>
            <a:off x="6465800" y="377900"/>
            <a:ext cx="5022048" cy="6177249"/>
          </a:xfrm>
          <a:prstGeom prst="rect">
            <a:avLst/>
          </a:prstGeom>
          <a:noFill/>
          <a:ln>
            <a:noFill/>
          </a:ln>
        </p:spPr>
      </p:pic>
      <p:pic>
        <p:nvPicPr>
          <p:cNvPr id="115" name="Google Shape;115;g12526cd2eaa_0_3"/>
          <p:cNvPicPr preferRelativeResize="0"/>
          <p:nvPr/>
        </p:nvPicPr>
        <p:blipFill>
          <a:blip r:embed="rId4">
            <a:alphaModFix/>
          </a:blip>
          <a:stretch>
            <a:fillRect/>
          </a:stretch>
        </p:blipFill>
        <p:spPr>
          <a:xfrm>
            <a:off x="1007350" y="2186574"/>
            <a:ext cx="5088650" cy="38164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g12526cd2eaa_0_49"/>
          <p:cNvPicPr preferRelativeResize="0"/>
          <p:nvPr/>
        </p:nvPicPr>
        <p:blipFill>
          <a:blip r:embed="rId3">
            <a:alphaModFix/>
          </a:blip>
          <a:stretch>
            <a:fillRect/>
          </a:stretch>
        </p:blipFill>
        <p:spPr>
          <a:xfrm>
            <a:off x="7875711" y="3616720"/>
            <a:ext cx="4145312" cy="3033973"/>
          </a:xfrm>
          <a:prstGeom prst="rect">
            <a:avLst/>
          </a:prstGeom>
          <a:noFill/>
          <a:ln>
            <a:noFill/>
          </a:ln>
        </p:spPr>
      </p:pic>
      <p:sp>
        <p:nvSpPr>
          <p:cNvPr id="121" name="Google Shape;121;g12526cd2eaa_0_49"/>
          <p:cNvSpPr txBox="1">
            <a:spLocks noGrp="1"/>
          </p:cNvSpPr>
          <p:nvPr>
            <p:ph type="title"/>
          </p:nvPr>
        </p:nvSpPr>
        <p:spPr>
          <a:xfrm>
            <a:off x="4170987" y="265605"/>
            <a:ext cx="6080400" cy="9339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lt-LT" b="1" dirty="0"/>
              <a:t>OUR ATTRIBUTES:</a:t>
            </a:r>
            <a:endParaRPr b="1" dirty="0"/>
          </a:p>
        </p:txBody>
      </p:sp>
      <p:pic>
        <p:nvPicPr>
          <p:cNvPr id="122" name="Google Shape;122;g12526cd2eaa_0_49"/>
          <p:cNvPicPr preferRelativeResize="0"/>
          <p:nvPr/>
        </p:nvPicPr>
        <p:blipFill>
          <a:blip r:embed="rId4">
            <a:alphaModFix/>
          </a:blip>
          <a:stretch>
            <a:fillRect/>
          </a:stretch>
        </p:blipFill>
        <p:spPr>
          <a:xfrm>
            <a:off x="4688068" y="1199505"/>
            <a:ext cx="3284081" cy="4517288"/>
          </a:xfrm>
          <a:prstGeom prst="rect">
            <a:avLst/>
          </a:prstGeom>
          <a:noFill/>
          <a:ln>
            <a:noFill/>
          </a:ln>
        </p:spPr>
      </p:pic>
      <p:pic>
        <p:nvPicPr>
          <p:cNvPr id="123" name="Google Shape;123;g12526cd2eaa_0_49"/>
          <p:cNvPicPr preferRelativeResize="0"/>
          <p:nvPr/>
        </p:nvPicPr>
        <p:blipFill>
          <a:blip r:embed="rId5">
            <a:alphaModFix/>
          </a:blip>
          <a:stretch>
            <a:fillRect/>
          </a:stretch>
        </p:blipFill>
        <p:spPr>
          <a:xfrm>
            <a:off x="271273" y="265605"/>
            <a:ext cx="4416795" cy="3033973"/>
          </a:xfrm>
          <a:prstGeom prst="rect">
            <a:avLst/>
          </a:prstGeom>
          <a:noFill/>
          <a:ln>
            <a:noFill/>
          </a:ln>
        </p:spPr>
      </p:pic>
      <p:sp>
        <p:nvSpPr>
          <p:cNvPr id="2" name="TextBox 1">
            <a:extLst>
              <a:ext uri="{FF2B5EF4-FFF2-40B4-BE49-F238E27FC236}">
                <a16:creationId xmlns:a16="http://schemas.microsoft.com/office/drawing/2014/main" id="{F3D7629B-B488-419A-912A-526125CDF477}"/>
              </a:ext>
            </a:extLst>
          </p:cNvPr>
          <p:cNvSpPr txBox="1"/>
          <p:nvPr/>
        </p:nvSpPr>
        <p:spPr>
          <a:xfrm>
            <a:off x="414534" y="5922133"/>
            <a:ext cx="7461177" cy="523220"/>
          </a:xfrm>
          <a:prstGeom prst="rect">
            <a:avLst/>
          </a:prstGeom>
          <a:noFill/>
        </p:spPr>
        <p:txBody>
          <a:bodyPr wrap="square" rtlCol="0">
            <a:spAutoFit/>
          </a:bodyPr>
          <a:lstStyle/>
          <a:p>
            <a:pPr algn="ctr"/>
            <a:r>
              <a:rPr lang="lt-LT" sz="2800" b="1" dirty="0" err="1">
                <a:solidFill>
                  <a:srgbClr val="FF0000"/>
                </a:solidFill>
                <a:latin typeface="Algerian" panose="04020705040A02060702" pitchFamily="82" charset="0"/>
              </a:rPr>
              <a:t>Kindergarten</a:t>
            </a:r>
            <a:r>
              <a:rPr lang="lt-LT" sz="2800" b="1" dirty="0">
                <a:solidFill>
                  <a:srgbClr val="FF0000"/>
                </a:solidFill>
                <a:latin typeface="Algerian" panose="04020705040A02060702" pitchFamily="82" charset="0"/>
              </a:rPr>
              <a:t> </a:t>
            </a:r>
            <a:r>
              <a:rPr lang="lt-LT" sz="2800" b="1" dirty="0" err="1">
                <a:solidFill>
                  <a:srgbClr val="FF0000"/>
                </a:solidFill>
                <a:latin typeface="Algerian" panose="04020705040A02060702" pitchFamily="82" charset="0"/>
              </a:rPr>
              <a:t>has</a:t>
            </a:r>
            <a:r>
              <a:rPr lang="lt-LT" sz="2800" b="1" dirty="0">
                <a:solidFill>
                  <a:srgbClr val="FF0000"/>
                </a:solidFill>
                <a:latin typeface="Algerian" panose="04020705040A02060702" pitchFamily="82" charset="0"/>
              </a:rPr>
              <a:t> </a:t>
            </a:r>
            <a:r>
              <a:rPr lang="lt-LT" sz="2800" b="1" dirty="0" err="1">
                <a:solidFill>
                  <a:srgbClr val="FF0000"/>
                </a:solidFill>
                <a:latin typeface="Algerian" panose="04020705040A02060702" pitchFamily="82" charset="0"/>
              </a:rPr>
              <a:t>its</a:t>
            </a:r>
            <a:r>
              <a:rPr lang="lt-LT" sz="2800" b="1" dirty="0">
                <a:solidFill>
                  <a:srgbClr val="FF0000"/>
                </a:solidFill>
                <a:latin typeface="Algerian" panose="04020705040A02060702" pitchFamily="82" charset="0"/>
              </a:rPr>
              <a:t> </a:t>
            </a:r>
            <a:r>
              <a:rPr lang="lt-LT" sz="2800" b="1" dirty="0" err="1">
                <a:solidFill>
                  <a:srgbClr val="FF0000"/>
                </a:solidFill>
                <a:latin typeface="Algerian" panose="04020705040A02060702" pitchFamily="82" charset="0"/>
              </a:rPr>
              <a:t>own</a:t>
            </a:r>
            <a:r>
              <a:rPr lang="lt-LT" sz="2800" b="1" dirty="0">
                <a:solidFill>
                  <a:srgbClr val="FF0000"/>
                </a:solidFill>
                <a:latin typeface="Algerian" panose="04020705040A02060702" pitchFamily="82" charset="0"/>
              </a:rPr>
              <a:t> </a:t>
            </a:r>
            <a:r>
              <a:rPr lang="lt-LT" sz="2800" b="1" dirty="0" err="1">
                <a:solidFill>
                  <a:srgbClr val="FF0000"/>
                </a:solidFill>
                <a:latin typeface="Algerian" panose="04020705040A02060702" pitchFamily="82" charset="0"/>
              </a:rPr>
              <a:t>anthem</a:t>
            </a:r>
            <a:r>
              <a:rPr lang="en-CA" sz="2800" b="1" dirty="0">
                <a:solidFill>
                  <a:srgbClr val="FF0000"/>
                </a:solidFill>
                <a:latin typeface="Algerian" panose="04020705040A02060702" pitchFamily="82" charset="0"/>
              </a:rPr>
              <a:t>!</a:t>
            </a:r>
            <a:endParaRPr lang="lt-LT" sz="2800" b="1" dirty="0">
              <a:solidFill>
                <a:srgbClr val="FF0000"/>
              </a:solidFill>
              <a:latin typeface="Algerian" panose="04020705040A02060702" pitchFamily="8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12526cd2eaa_0_21"/>
          <p:cNvSpPr txBox="1">
            <a:spLocks noGrp="1"/>
          </p:cNvSpPr>
          <p:nvPr>
            <p:ph type="title"/>
          </p:nvPr>
        </p:nvSpPr>
        <p:spPr>
          <a:xfrm>
            <a:off x="652200" y="232325"/>
            <a:ext cx="6074100" cy="575543"/>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lt-LT" b="1" dirty="0">
                <a:latin typeface="Times New Roman"/>
                <a:ea typeface="Times New Roman"/>
                <a:cs typeface="Times New Roman"/>
                <a:sym typeface="Times New Roman"/>
              </a:rPr>
              <a:t>KINDERGARTEN:</a:t>
            </a:r>
            <a:endParaRPr b="1" dirty="0">
              <a:latin typeface="Times New Roman"/>
              <a:ea typeface="Times New Roman"/>
              <a:cs typeface="Times New Roman"/>
              <a:sym typeface="Times New Roman"/>
            </a:endParaRPr>
          </a:p>
        </p:txBody>
      </p:sp>
      <p:sp>
        <p:nvSpPr>
          <p:cNvPr id="129" name="Google Shape;129;g12526cd2eaa_0_21"/>
          <p:cNvSpPr txBox="1">
            <a:spLocks noGrp="1"/>
          </p:cNvSpPr>
          <p:nvPr>
            <p:ph type="body" idx="1"/>
          </p:nvPr>
        </p:nvSpPr>
        <p:spPr>
          <a:xfrm>
            <a:off x="893700" y="743070"/>
            <a:ext cx="5832600" cy="6003959"/>
          </a:xfrm>
          <a:prstGeom prst="rect">
            <a:avLst/>
          </a:prstGeom>
        </p:spPr>
        <p:txBody>
          <a:bodyPr spcFirstLastPara="1" wrap="square" lIns="91425" tIns="45700" rIns="91425" bIns="45700" anchor="t" anchorCtr="0">
            <a:normAutofit/>
          </a:bodyPr>
          <a:lstStyle/>
          <a:p>
            <a:pPr marL="457200" lvl="0" indent="-421640" algn="l" rtl="0">
              <a:spcBef>
                <a:spcPts val="1400"/>
              </a:spcBef>
              <a:spcAft>
                <a:spcPts val="0"/>
              </a:spcAft>
              <a:buSzPts val="3040"/>
              <a:buFont typeface="Times New Roman"/>
              <a:buChar char="•"/>
            </a:pPr>
            <a:r>
              <a:rPr lang="lt-LT" sz="3800" dirty="0">
                <a:latin typeface="Times New Roman"/>
                <a:ea typeface="Times New Roman"/>
                <a:cs typeface="Times New Roman"/>
                <a:sym typeface="Times New Roman"/>
              </a:rPr>
              <a:t>4 </a:t>
            </a:r>
            <a:r>
              <a:rPr lang="lt-LT" sz="3800" dirty="0" err="1">
                <a:latin typeface="Times New Roman"/>
                <a:ea typeface="Times New Roman"/>
                <a:cs typeface="Times New Roman"/>
                <a:sym typeface="Times New Roman"/>
              </a:rPr>
              <a:t>early</a:t>
            </a:r>
            <a:r>
              <a:rPr lang="lt-LT" sz="3800" dirty="0">
                <a:latin typeface="Times New Roman"/>
                <a:ea typeface="Times New Roman"/>
                <a:cs typeface="Times New Roman"/>
                <a:sym typeface="Times New Roman"/>
              </a:rPr>
              <a:t> </a:t>
            </a:r>
            <a:r>
              <a:rPr lang="lt-LT" sz="3800" dirty="0" err="1">
                <a:latin typeface="Times New Roman"/>
                <a:ea typeface="Times New Roman"/>
                <a:cs typeface="Times New Roman"/>
                <a:sym typeface="Times New Roman"/>
              </a:rPr>
              <a:t>preschool</a:t>
            </a:r>
            <a:r>
              <a:rPr lang="lt-LT" sz="3800" dirty="0">
                <a:latin typeface="Times New Roman"/>
                <a:ea typeface="Times New Roman"/>
                <a:cs typeface="Times New Roman"/>
                <a:sym typeface="Times New Roman"/>
              </a:rPr>
              <a:t> </a:t>
            </a:r>
            <a:r>
              <a:rPr lang="lt-LT" sz="3800" dirty="0" err="1">
                <a:latin typeface="Times New Roman"/>
                <a:ea typeface="Times New Roman"/>
                <a:cs typeface="Times New Roman"/>
                <a:sym typeface="Times New Roman"/>
              </a:rPr>
              <a:t>groups</a:t>
            </a:r>
            <a:r>
              <a:rPr lang="lt-LT" sz="3800" dirty="0">
                <a:latin typeface="Times New Roman"/>
                <a:ea typeface="Times New Roman"/>
                <a:cs typeface="Times New Roman"/>
                <a:sym typeface="Times New Roman"/>
              </a:rPr>
              <a:t> (1-3 </a:t>
            </a:r>
            <a:r>
              <a:rPr lang="lt-LT" sz="3800" dirty="0" err="1">
                <a:latin typeface="Times New Roman"/>
                <a:ea typeface="Times New Roman"/>
                <a:cs typeface="Times New Roman"/>
                <a:sym typeface="Times New Roman"/>
              </a:rPr>
              <a:t>years</a:t>
            </a:r>
            <a:r>
              <a:rPr lang="lt-LT" sz="3800" dirty="0">
                <a:latin typeface="Times New Roman"/>
                <a:ea typeface="Times New Roman"/>
                <a:cs typeface="Times New Roman"/>
                <a:sym typeface="Times New Roman"/>
              </a:rPr>
              <a:t> </a:t>
            </a:r>
            <a:r>
              <a:rPr lang="lt-LT" sz="3800" dirty="0" err="1">
                <a:latin typeface="Times New Roman"/>
                <a:ea typeface="Times New Roman"/>
                <a:cs typeface="Times New Roman"/>
                <a:sym typeface="Times New Roman"/>
              </a:rPr>
              <a:t>old</a:t>
            </a:r>
            <a:r>
              <a:rPr lang="lt-LT" sz="3800" dirty="0">
                <a:latin typeface="Times New Roman"/>
                <a:ea typeface="Times New Roman"/>
                <a:cs typeface="Times New Roman"/>
                <a:sym typeface="Times New Roman"/>
              </a:rPr>
              <a:t>);</a:t>
            </a:r>
            <a:endParaRPr sz="3800" dirty="0">
              <a:latin typeface="Times New Roman"/>
              <a:ea typeface="Times New Roman"/>
              <a:cs typeface="Times New Roman"/>
              <a:sym typeface="Times New Roman"/>
            </a:endParaRPr>
          </a:p>
          <a:p>
            <a:pPr marL="457200" lvl="0" indent="-469900" algn="l" rtl="0">
              <a:spcBef>
                <a:spcPts val="0"/>
              </a:spcBef>
              <a:spcAft>
                <a:spcPts val="0"/>
              </a:spcAft>
              <a:buSzPts val="3800"/>
              <a:buFont typeface="Times New Roman"/>
              <a:buChar char="•"/>
            </a:pPr>
            <a:r>
              <a:rPr lang="lt-LT" sz="3800" dirty="0">
                <a:latin typeface="Times New Roman"/>
                <a:ea typeface="Times New Roman"/>
                <a:cs typeface="Times New Roman"/>
                <a:sym typeface="Times New Roman"/>
              </a:rPr>
              <a:t>5 </a:t>
            </a:r>
            <a:r>
              <a:rPr lang="lt-LT" sz="3800" dirty="0" err="1">
                <a:latin typeface="Times New Roman"/>
                <a:ea typeface="Times New Roman"/>
                <a:cs typeface="Times New Roman"/>
                <a:sym typeface="Times New Roman"/>
              </a:rPr>
              <a:t>preschool</a:t>
            </a:r>
            <a:r>
              <a:rPr lang="lt-LT" sz="3800" dirty="0">
                <a:latin typeface="Times New Roman"/>
                <a:ea typeface="Times New Roman"/>
                <a:cs typeface="Times New Roman"/>
                <a:sym typeface="Times New Roman"/>
              </a:rPr>
              <a:t> </a:t>
            </a:r>
            <a:r>
              <a:rPr lang="lt-LT" sz="3800" dirty="0" err="1">
                <a:latin typeface="Times New Roman"/>
                <a:ea typeface="Times New Roman"/>
                <a:cs typeface="Times New Roman"/>
                <a:sym typeface="Times New Roman"/>
              </a:rPr>
              <a:t>groups</a:t>
            </a:r>
            <a:r>
              <a:rPr lang="lt-LT" sz="3800" dirty="0">
                <a:latin typeface="Times New Roman"/>
                <a:ea typeface="Times New Roman"/>
                <a:cs typeface="Times New Roman"/>
                <a:sym typeface="Times New Roman"/>
              </a:rPr>
              <a:t> (3-5 </a:t>
            </a:r>
            <a:r>
              <a:rPr lang="lt-LT" sz="3800" dirty="0" err="1">
                <a:latin typeface="Times New Roman"/>
                <a:ea typeface="Times New Roman"/>
                <a:cs typeface="Times New Roman"/>
                <a:sym typeface="Times New Roman"/>
              </a:rPr>
              <a:t>years</a:t>
            </a:r>
            <a:r>
              <a:rPr lang="lt-LT" sz="3800" dirty="0">
                <a:latin typeface="Times New Roman"/>
                <a:ea typeface="Times New Roman"/>
                <a:cs typeface="Times New Roman"/>
                <a:sym typeface="Times New Roman"/>
              </a:rPr>
              <a:t> </a:t>
            </a:r>
            <a:r>
              <a:rPr lang="lt-LT" sz="3800" dirty="0" err="1">
                <a:latin typeface="Times New Roman"/>
                <a:ea typeface="Times New Roman"/>
                <a:cs typeface="Times New Roman"/>
                <a:sym typeface="Times New Roman"/>
              </a:rPr>
              <a:t>old</a:t>
            </a:r>
            <a:r>
              <a:rPr lang="lt-LT" sz="3800" dirty="0">
                <a:latin typeface="Times New Roman"/>
                <a:ea typeface="Times New Roman"/>
                <a:cs typeface="Times New Roman"/>
                <a:sym typeface="Times New Roman"/>
              </a:rPr>
              <a:t>);</a:t>
            </a:r>
            <a:endParaRPr sz="3800" dirty="0">
              <a:latin typeface="Times New Roman"/>
              <a:ea typeface="Times New Roman"/>
              <a:cs typeface="Times New Roman"/>
              <a:sym typeface="Times New Roman"/>
            </a:endParaRPr>
          </a:p>
          <a:p>
            <a:pPr marL="457200" lvl="0" indent="-469900" algn="l" rtl="0">
              <a:spcBef>
                <a:spcPts val="0"/>
              </a:spcBef>
              <a:spcAft>
                <a:spcPts val="0"/>
              </a:spcAft>
              <a:buSzPts val="3800"/>
              <a:buFont typeface="Times New Roman"/>
              <a:buChar char="•"/>
            </a:pPr>
            <a:r>
              <a:rPr lang="lt-LT" sz="3800" dirty="0">
                <a:latin typeface="Times New Roman"/>
                <a:ea typeface="Times New Roman"/>
                <a:cs typeface="Times New Roman"/>
                <a:sym typeface="Times New Roman"/>
              </a:rPr>
              <a:t>3 </a:t>
            </a:r>
            <a:r>
              <a:rPr lang="lt-LT" sz="3800" dirty="0" err="1">
                <a:latin typeface="Times New Roman"/>
                <a:ea typeface="Times New Roman"/>
                <a:cs typeface="Times New Roman"/>
                <a:sym typeface="Times New Roman"/>
              </a:rPr>
              <a:t>pre</a:t>
            </a:r>
            <a:r>
              <a:rPr lang="lt-LT" sz="3800" dirty="0">
                <a:latin typeface="Times New Roman"/>
                <a:ea typeface="Times New Roman"/>
                <a:cs typeface="Times New Roman"/>
                <a:sym typeface="Times New Roman"/>
              </a:rPr>
              <a:t> </a:t>
            </a:r>
            <a:r>
              <a:rPr lang="lt-LT" sz="3800" dirty="0" err="1">
                <a:latin typeface="Times New Roman"/>
                <a:ea typeface="Times New Roman"/>
                <a:cs typeface="Times New Roman"/>
                <a:sym typeface="Times New Roman"/>
              </a:rPr>
              <a:t>primary</a:t>
            </a:r>
            <a:r>
              <a:rPr lang="lt-LT" sz="3800" dirty="0">
                <a:latin typeface="Times New Roman"/>
                <a:ea typeface="Times New Roman"/>
                <a:cs typeface="Times New Roman"/>
                <a:sym typeface="Times New Roman"/>
              </a:rPr>
              <a:t> </a:t>
            </a:r>
            <a:r>
              <a:rPr lang="lt-LT" sz="3800" dirty="0" err="1">
                <a:latin typeface="Times New Roman"/>
                <a:ea typeface="Times New Roman"/>
                <a:cs typeface="Times New Roman"/>
                <a:sym typeface="Times New Roman"/>
              </a:rPr>
              <a:t>groups</a:t>
            </a:r>
            <a:r>
              <a:rPr lang="lt-LT" sz="3800" dirty="0">
                <a:latin typeface="Times New Roman"/>
                <a:ea typeface="Times New Roman"/>
                <a:cs typeface="Times New Roman"/>
                <a:sym typeface="Times New Roman"/>
              </a:rPr>
              <a:t> (5-6 </a:t>
            </a:r>
            <a:r>
              <a:rPr lang="lt-LT" sz="3800" dirty="0" err="1">
                <a:latin typeface="Times New Roman"/>
                <a:ea typeface="Times New Roman"/>
                <a:cs typeface="Times New Roman"/>
                <a:sym typeface="Times New Roman"/>
              </a:rPr>
              <a:t>years</a:t>
            </a:r>
            <a:r>
              <a:rPr lang="lt-LT" sz="3800" dirty="0">
                <a:latin typeface="Times New Roman"/>
                <a:ea typeface="Times New Roman"/>
                <a:cs typeface="Times New Roman"/>
                <a:sym typeface="Times New Roman"/>
              </a:rPr>
              <a:t> </a:t>
            </a:r>
            <a:r>
              <a:rPr lang="lt-LT" sz="3800" dirty="0" err="1">
                <a:latin typeface="Times New Roman"/>
                <a:ea typeface="Times New Roman"/>
                <a:cs typeface="Times New Roman"/>
                <a:sym typeface="Times New Roman"/>
              </a:rPr>
              <a:t>old</a:t>
            </a:r>
            <a:r>
              <a:rPr lang="lt-LT" sz="3800" dirty="0">
                <a:latin typeface="Times New Roman"/>
                <a:ea typeface="Times New Roman"/>
                <a:cs typeface="Times New Roman"/>
                <a:sym typeface="Times New Roman"/>
              </a:rPr>
              <a:t>);</a:t>
            </a:r>
            <a:endParaRPr sz="3800" dirty="0">
              <a:latin typeface="Times New Roman"/>
              <a:ea typeface="Times New Roman"/>
              <a:cs typeface="Times New Roman"/>
              <a:sym typeface="Times New Roman"/>
            </a:endParaRPr>
          </a:p>
          <a:p>
            <a:pPr marL="457200" lvl="0" indent="-469900" algn="l" rtl="0">
              <a:spcBef>
                <a:spcPts val="0"/>
              </a:spcBef>
              <a:spcAft>
                <a:spcPts val="0"/>
              </a:spcAft>
              <a:buSzPts val="3800"/>
              <a:buFont typeface="Times New Roman"/>
              <a:buChar char="•"/>
            </a:pPr>
            <a:r>
              <a:rPr lang="lt-LT" sz="3800" dirty="0">
                <a:latin typeface="Times New Roman"/>
                <a:ea typeface="Times New Roman"/>
                <a:cs typeface="Times New Roman"/>
                <a:sym typeface="Times New Roman"/>
              </a:rPr>
              <a:t>174 </a:t>
            </a:r>
            <a:r>
              <a:rPr lang="lt-LT" sz="3800" dirty="0" err="1">
                <a:latin typeface="Times New Roman"/>
                <a:ea typeface="Times New Roman"/>
                <a:cs typeface="Times New Roman"/>
                <a:sym typeface="Times New Roman"/>
              </a:rPr>
              <a:t>children</a:t>
            </a:r>
            <a:r>
              <a:rPr lang="en-CA" sz="3800" dirty="0">
                <a:latin typeface="Times New Roman"/>
                <a:ea typeface="Times New Roman"/>
                <a:cs typeface="Times New Roman"/>
                <a:sym typeface="Times New Roman"/>
              </a:rPr>
              <a:t> (15 differently-abled)</a:t>
            </a:r>
            <a:r>
              <a:rPr lang="lt-LT" sz="3800" dirty="0">
                <a:latin typeface="Times New Roman"/>
                <a:ea typeface="Times New Roman"/>
                <a:cs typeface="Times New Roman"/>
                <a:sym typeface="Times New Roman"/>
              </a:rPr>
              <a:t>;</a:t>
            </a:r>
            <a:endParaRPr sz="3800" dirty="0">
              <a:latin typeface="Times New Roman"/>
              <a:ea typeface="Times New Roman"/>
              <a:cs typeface="Times New Roman"/>
              <a:sym typeface="Times New Roman"/>
            </a:endParaRPr>
          </a:p>
          <a:p>
            <a:pPr marL="457200" lvl="0" indent="-469900" algn="l" rtl="0">
              <a:spcBef>
                <a:spcPts val="0"/>
              </a:spcBef>
              <a:spcAft>
                <a:spcPts val="0"/>
              </a:spcAft>
              <a:buSzPts val="3800"/>
              <a:buFont typeface="Times New Roman"/>
              <a:buChar char="•"/>
            </a:pPr>
            <a:r>
              <a:rPr lang="lt-LT" sz="3800" dirty="0">
                <a:latin typeface="Times New Roman"/>
                <a:ea typeface="Times New Roman"/>
                <a:cs typeface="Times New Roman"/>
                <a:sym typeface="Times New Roman"/>
              </a:rPr>
              <a:t>22 </a:t>
            </a:r>
            <a:r>
              <a:rPr lang="en-CA" sz="3800" dirty="0">
                <a:latin typeface="Times New Roman"/>
                <a:ea typeface="Times New Roman"/>
                <a:cs typeface="Times New Roman"/>
                <a:sym typeface="Times New Roman"/>
              </a:rPr>
              <a:t>tea</a:t>
            </a:r>
            <a:r>
              <a:rPr lang="lt-LT" sz="3800" dirty="0">
                <a:latin typeface="Times New Roman"/>
                <a:ea typeface="Times New Roman"/>
                <a:cs typeface="Times New Roman"/>
                <a:sym typeface="Times New Roman"/>
              </a:rPr>
              <a:t>c</a:t>
            </a:r>
            <a:r>
              <a:rPr lang="en-CA" sz="3800" dirty="0">
                <a:latin typeface="Times New Roman"/>
                <a:ea typeface="Times New Roman"/>
                <a:cs typeface="Times New Roman"/>
                <a:sym typeface="Times New Roman"/>
              </a:rPr>
              <a:t>hers, 12 teacher helpers, 3 individual </a:t>
            </a:r>
            <a:r>
              <a:rPr lang="en-CA" sz="3800" dirty="0" err="1">
                <a:latin typeface="Times New Roman"/>
                <a:ea typeface="Times New Roman"/>
                <a:cs typeface="Times New Roman"/>
                <a:sym typeface="Times New Roman"/>
              </a:rPr>
              <a:t>assistans</a:t>
            </a:r>
            <a:r>
              <a:rPr lang="en-CA" sz="3800" dirty="0">
                <a:latin typeface="Times New Roman"/>
                <a:ea typeface="Times New Roman"/>
                <a:cs typeface="Times New Roman"/>
                <a:sym typeface="Times New Roman"/>
              </a:rPr>
              <a:t> and others.</a:t>
            </a:r>
            <a:endParaRPr sz="3800" dirty="0">
              <a:latin typeface="Times New Roman"/>
              <a:ea typeface="Times New Roman"/>
              <a:cs typeface="Times New Roman"/>
              <a:sym typeface="Times New Roman"/>
            </a:endParaRPr>
          </a:p>
        </p:txBody>
      </p:sp>
      <p:pic>
        <p:nvPicPr>
          <p:cNvPr id="130" name="Google Shape;130;g12526cd2eaa_0_21"/>
          <p:cNvPicPr preferRelativeResize="0"/>
          <p:nvPr/>
        </p:nvPicPr>
        <p:blipFill>
          <a:blip r:embed="rId3">
            <a:alphaModFix/>
          </a:blip>
          <a:stretch>
            <a:fillRect/>
          </a:stretch>
        </p:blipFill>
        <p:spPr>
          <a:xfrm>
            <a:off x="7188400" y="342900"/>
            <a:ext cx="4629150" cy="6172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12526cd2eaa_0_16"/>
          <p:cNvSpPr txBox="1">
            <a:spLocks noGrp="1"/>
          </p:cNvSpPr>
          <p:nvPr>
            <p:ph type="title"/>
          </p:nvPr>
        </p:nvSpPr>
        <p:spPr>
          <a:xfrm>
            <a:off x="1180350" y="697164"/>
            <a:ext cx="5930100" cy="69663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lt-LT" b="1" dirty="0" err="1"/>
              <a:t>Educational</a:t>
            </a:r>
            <a:r>
              <a:rPr lang="lt-LT" b="1" dirty="0"/>
              <a:t> </a:t>
            </a:r>
            <a:r>
              <a:rPr lang="lt-LT" b="1" dirty="0" err="1"/>
              <a:t>priorities</a:t>
            </a:r>
            <a:r>
              <a:rPr lang="lt-LT" b="1" dirty="0"/>
              <a:t>:</a:t>
            </a:r>
            <a:endParaRPr b="1" dirty="0"/>
          </a:p>
        </p:txBody>
      </p:sp>
      <p:sp>
        <p:nvSpPr>
          <p:cNvPr id="136" name="Google Shape;136;g12526cd2eaa_0_16"/>
          <p:cNvSpPr txBox="1">
            <a:spLocks noGrp="1"/>
          </p:cNvSpPr>
          <p:nvPr>
            <p:ph type="body" idx="1"/>
          </p:nvPr>
        </p:nvSpPr>
        <p:spPr>
          <a:xfrm>
            <a:off x="949911" y="1480907"/>
            <a:ext cx="10759736" cy="4785064"/>
          </a:xfrm>
          <a:prstGeom prst="rect">
            <a:avLst/>
          </a:prstGeom>
        </p:spPr>
        <p:txBody>
          <a:bodyPr spcFirstLastPara="1" wrap="square" lIns="91425" tIns="45700" rIns="91425" bIns="45700" anchor="t" anchorCtr="0">
            <a:normAutofit/>
          </a:bodyPr>
          <a:lstStyle/>
          <a:p>
            <a:pPr marL="0" marR="38100" lvl="0" indent="0" algn="l" rtl="0">
              <a:lnSpc>
                <a:spcPct val="100000"/>
              </a:lnSpc>
              <a:spcBef>
                <a:spcPts val="0"/>
              </a:spcBef>
              <a:spcAft>
                <a:spcPts val="0"/>
              </a:spcAft>
              <a:buNone/>
            </a:pPr>
            <a:endParaRPr sz="2400" dirty="0"/>
          </a:p>
          <a:p>
            <a:pPr marL="457200" marR="38100" lvl="0" indent="-383425" algn="l" rtl="0">
              <a:lnSpc>
                <a:spcPct val="100000"/>
              </a:lnSpc>
              <a:spcBef>
                <a:spcPts val="0"/>
              </a:spcBef>
              <a:spcAft>
                <a:spcPts val="0"/>
              </a:spcAft>
              <a:buSzPts val="2438"/>
              <a:buFont typeface="Comic Sans MS"/>
              <a:buChar char="➢"/>
            </a:pPr>
            <a:r>
              <a:rPr lang="lt-LT" sz="2400" dirty="0" err="1">
                <a:latin typeface="Comic Sans MS"/>
                <a:ea typeface="Comic Sans MS"/>
                <a:cs typeface="Comic Sans MS"/>
                <a:sym typeface="Comic Sans MS"/>
              </a:rPr>
              <a:t>safe</a:t>
            </a:r>
            <a:r>
              <a:rPr lang="lt-LT" sz="2400" dirty="0">
                <a:latin typeface="Comic Sans MS"/>
                <a:ea typeface="Comic Sans MS"/>
                <a:cs typeface="Comic Sans MS"/>
                <a:sym typeface="Comic Sans MS"/>
              </a:rPr>
              <a:t> </a:t>
            </a:r>
            <a:r>
              <a:rPr lang="lt-LT" sz="2400" dirty="0" err="1">
                <a:latin typeface="Comic Sans MS"/>
                <a:ea typeface="Comic Sans MS"/>
                <a:cs typeface="Comic Sans MS"/>
                <a:sym typeface="Comic Sans MS"/>
              </a:rPr>
              <a:t>and</a:t>
            </a:r>
            <a:r>
              <a:rPr lang="lt-LT" sz="2400" dirty="0">
                <a:latin typeface="Comic Sans MS"/>
                <a:ea typeface="Comic Sans MS"/>
                <a:cs typeface="Comic Sans MS"/>
                <a:sym typeface="Comic Sans MS"/>
              </a:rPr>
              <a:t> </a:t>
            </a:r>
            <a:r>
              <a:rPr lang="lt-LT" sz="2400" dirty="0" err="1">
                <a:latin typeface="Comic Sans MS"/>
                <a:ea typeface="Comic Sans MS"/>
                <a:cs typeface="Comic Sans MS"/>
                <a:sym typeface="Comic Sans MS"/>
              </a:rPr>
              <a:t>healthy</a:t>
            </a:r>
            <a:r>
              <a:rPr lang="lt-LT" sz="2400" dirty="0">
                <a:latin typeface="Comic Sans MS"/>
                <a:ea typeface="Comic Sans MS"/>
                <a:cs typeface="Comic Sans MS"/>
                <a:sym typeface="Comic Sans MS"/>
              </a:rPr>
              <a:t> </a:t>
            </a:r>
            <a:r>
              <a:rPr lang="lt-LT" sz="2400" dirty="0" err="1">
                <a:latin typeface="Comic Sans MS"/>
                <a:ea typeface="Comic Sans MS"/>
                <a:cs typeface="Comic Sans MS"/>
                <a:sym typeface="Comic Sans MS"/>
              </a:rPr>
              <a:t>lifestyle</a:t>
            </a:r>
            <a:r>
              <a:rPr lang="lt-LT" sz="2400" dirty="0">
                <a:latin typeface="Comic Sans MS"/>
                <a:ea typeface="Comic Sans MS"/>
                <a:cs typeface="Comic Sans MS"/>
                <a:sym typeface="Comic Sans MS"/>
              </a:rPr>
              <a:t>;</a:t>
            </a:r>
            <a:endParaRPr sz="2400" dirty="0">
              <a:latin typeface="Comic Sans MS"/>
              <a:ea typeface="Comic Sans MS"/>
              <a:cs typeface="Comic Sans MS"/>
              <a:sym typeface="Comic Sans MS"/>
            </a:endParaRPr>
          </a:p>
          <a:p>
            <a:pPr marL="457200" marR="38100" lvl="0" indent="-383425" algn="l" rtl="0">
              <a:lnSpc>
                <a:spcPct val="100000"/>
              </a:lnSpc>
              <a:spcBef>
                <a:spcPts val="0"/>
              </a:spcBef>
              <a:spcAft>
                <a:spcPts val="0"/>
              </a:spcAft>
              <a:buSzPts val="2438"/>
              <a:buFont typeface="Comic Sans MS"/>
              <a:buChar char="➢"/>
            </a:pPr>
            <a:r>
              <a:rPr lang="lt-LT" sz="2400" dirty="0">
                <a:latin typeface="Comic Sans MS"/>
                <a:ea typeface="Comic Sans MS"/>
                <a:cs typeface="Comic Sans MS"/>
                <a:sym typeface="Comic Sans MS"/>
              </a:rPr>
              <a:t> </a:t>
            </a:r>
            <a:r>
              <a:rPr lang="lt-LT" sz="2400" dirty="0" err="1">
                <a:latin typeface="Comic Sans MS"/>
                <a:ea typeface="Comic Sans MS"/>
                <a:cs typeface="Comic Sans MS"/>
                <a:sym typeface="Comic Sans MS"/>
              </a:rPr>
              <a:t>ecological</a:t>
            </a:r>
            <a:r>
              <a:rPr lang="lt-LT" sz="2400" dirty="0">
                <a:latin typeface="Comic Sans MS"/>
                <a:ea typeface="Comic Sans MS"/>
                <a:cs typeface="Comic Sans MS"/>
                <a:sym typeface="Comic Sans MS"/>
              </a:rPr>
              <a:t> </a:t>
            </a:r>
            <a:r>
              <a:rPr lang="lt-LT" sz="2400" dirty="0" err="1">
                <a:latin typeface="Comic Sans MS"/>
                <a:ea typeface="Comic Sans MS"/>
                <a:cs typeface="Comic Sans MS"/>
                <a:sym typeface="Comic Sans MS"/>
              </a:rPr>
              <a:t>education</a:t>
            </a:r>
            <a:r>
              <a:rPr lang="lt-LT" sz="2400" dirty="0">
                <a:latin typeface="Comic Sans MS"/>
                <a:ea typeface="Comic Sans MS"/>
                <a:cs typeface="Comic Sans MS"/>
                <a:sym typeface="Comic Sans MS"/>
              </a:rPr>
              <a:t>;</a:t>
            </a:r>
            <a:endParaRPr sz="2400" dirty="0">
              <a:latin typeface="Comic Sans MS"/>
              <a:ea typeface="Comic Sans MS"/>
              <a:cs typeface="Comic Sans MS"/>
              <a:sym typeface="Comic Sans MS"/>
            </a:endParaRPr>
          </a:p>
          <a:p>
            <a:pPr marL="457200" marR="38100" lvl="0" indent="-383425" algn="l" rtl="0">
              <a:lnSpc>
                <a:spcPct val="100000"/>
              </a:lnSpc>
              <a:spcBef>
                <a:spcPts val="0"/>
              </a:spcBef>
              <a:spcAft>
                <a:spcPts val="0"/>
              </a:spcAft>
              <a:buSzPts val="2438"/>
              <a:buFont typeface="Comic Sans MS"/>
              <a:buChar char="➢"/>
            </a:pPr>
            <a:r>
              <a:rPr lang="lt-LT" sz="2400" dirty="0" err="1">
                <a:latin typeface="Comic Sans MS"/>
                <a:ea typeface="Comic Sans MS"/>
                <a:cs typeface="Comic Sans MS"/>
                <a:sym typeface="Comic Sans MS"/>
              </a:rPr>
              <a:t>inclusive</a:t>
            </a:r>
            <a:r>
              <a:rPr lang="lt-LT" sz="2400" dirty="0">
                <a:latin typeface="Comic Sans MS"/>
                <a:ea typeface="Comic Sans MS"/>
                <a:cs typeface="Comic Sans MS"/>
                <a:sym typeface="Comic Sans MS"/>
              </a:rPr>
              <a:t> </a:t>
            </a:r>
            <a:r>
              <a:rPr lang="lt-LT" sz="2400" dirty="0" err="1">
                <a:latin typeface="Comic Sans MS"/>
                <a:ea typeface="Comic Sans MS"/>
                <a:cs typeface="Comic Sans MS"/>
                <a:sym typeface="Comic Sans MS"/>
              </a:rPr>
              <a:t>education</a:t>
            </a:r>
            <a:r>
              <a:rPr lang="lt-LT" sz="2400" dirty="0">
                <a:latin typeface="Comic Sans MS"/>
                <a:ea typeface="Comic Sans MS"/>
                <a:cs typeface="Comic Sans MS"/>
                <a:sym typeface="Comic Sans MS"/>
              </a:rPr>
              <a:t> </a:t>
            </a:r>
            <a:r>
              <a:rPr lang="lt-LT" sz="2400" dirty="0" err="1">
                <a:latin typeface="Comic Sans MS"/>
                <a:ea typeface="Comic Sans MS"/>
                <a:cs typeface="Comic Sans MS"/>
                <a:sym typeface="Comic Sans MS"/>
              </a:rPr>
              <a:t>for</a:t>
            </a:r>
            <a:r>
              <a:rPr lang="lt-LT" sz="2400" dirty="0">
                <a:latin typeface="Comic Sans MS"/>
                <a:ea typeface="Comic Sans MS"/>
                <a:cs typeface="Comic Sans MS"/>
                <a:sym typeface="Comic Sans MS"/>
              </a:rPr>
              <a:t> </a:t>
            </a:r>
            <a:r>
              <a:rPr lang="lt-LT" sz="2400" dirty="0" err="1">
                <a:latin typeface="Comic Sans MS"/>
                <a:ea typeface="Comic Sans MS"/>
                <a:cs typeface="Comic Sans MS"/>
                <a:sym typeface="Comic Sans MS"/>
              </a:rPr>
              <a:t>every</a:t>
            </a:r>
            <a:r>
              <a:rPr lang="lt-LT" sz="2400" dirty="0">
                <a:latin typeface="Comic Sans MS"/>
                <a:ea typeface="Comic Sans MS"/>
                <a:cs typeface="Comic Sans MS"/>
                <a:sym typeface="Comic Sans MS"/>
              </a:rPr>
              <a:t> </a:t>
            </a:r>
            <a:r>
              <a:rPr lang="lt-LT" sz="2400" dirty="0" err="1">
                <a:latin typeface="Comic Sans MS"/>
                <a:ea typeface="Comic Sans MS"/>
                <a:cs typeface="Comic Sans MS"/>
                <a:sym typeface="Comic Sans MS"/>
              </a:rPr>
              <a:t>child</a:t>
            </a:r>
            <a:r>
              <a:rPr lang="lt-LT" sz="2400" dirty="0">
                <a:latin typeface="Comic Sans MS"/>
                <a:ea typeface="Comic Sans MS"/>
                <a:cs typeface="Comic Sans MS"/>
                <a:sym typeface="Comic Sans MS"/>
              </a:rPr>
              <a:t>;</a:t>
            </a:r>
            <a:endParaRPr sz="2400" dirty="0">
              <a:latin typeface="Comic Sans MS"/>
              <a:ea typeface="Comic Sans MS"/>
              <a:cs typeface="Comic Sans MS"/>
              <a:sym typeface="Comic Sans MS"/>
            </a:endParaRPr>
          </a:p>
          <a:p>
            <a:pPr marL="457200" marR="38100" lvl="0" indent="-383425" algn="l" rtl="0">
              <a:lnSpc>
                <a:spcPct val="100000"/>
              </a:lnSpc>
              <a:spcBef>
                <a:spcPts val="0"/>
              </a:spcBef>
              <a:spcAft>
                <a:spcPts val="0"/>
              </a:spcAft>
              <a:buSzPts val="2438"/>
              <a:buFont typeface="Comic Sans MS"/>
              <a:buChar char="➢"/>
            </a:pPr>
            <a:r>
              <a:rPr lang="lt-LT" sz="2400" dirty="0" err="1">
                <a:latin typeface="Comic Sans MS"/>
                <a:ea typeface="Comic Sans MS"/>
                <a:cs typeface="Comic Sans MS"/>
                <a:sym typeface="Comic Sans MS"/>
              </a:rPr>
              <a:t>ethnoculture</a:t>
            </a:r>
            <a:r>
              <a:rPr lang="lt-LT" sz="2400" dirty="0">
                <a:latin typeface="Comic Sans MS"/>
                <a:ea typeface="Comic Sans MS"/>
                <a:cs typeface="Comic Sans MS"/>
                <a:sym typeface="Comic Sans MS"/>
              </a:rPr>
              <a:t> </a:t>
            </a:r>
            <a:r>
              <a:rPr lang="lt-LT" sz="2400" dirty="0" err="1">
                <a:latin typeface="Comic Sans MS"/>
                <a:ea typeface="Comic Sans MS"/>
                <a:cs typeface="Comic Sans MS"/>
                <a:sym typeface="Comic Sans MS"/>
              </a:rPr>
              <a:t>and</a:t>
            </a:r>
            <a:r>
              <a:rPr lang="lt-LT" sz="2400" dirty="0">
                <a:latin typeface="Comic Sans MS"/>
                <a:ea typeface="Comic Sans MS"/>
                <a:cs typeface="Comic Sans MS"/>
                <a:sym typeface="Comic Sans MS"/>
              </a:rPr>
              <a:t> </a:t>
            </a:r>
            <a:r>
              <a:rPr lang="lt-LT" sz="2400" dirty="0" err="1">
                <a:latin typeface="Comic Sans MS"/>
                <a:ea typeface="Comic Sans MS"/>
                <a:cs typeface="Comic Sans MS"/>
                <a:sym typeface="Comic Sans MS"/>
              </a:rPr>
              <a:t>citizenship</a:t>
            </a:r>
            <a:r>
              <a:rPr lang="lt-LT" sz="2400" dirty="0">
                <a:latin typeface="Comic Sans MS"/>
                <a:ea typeface="Comic Sans MS"/>
                <a:cs typeface="Comic Sans MS"/>
                <a:sym typeface="Comic Sans MS"/>
              </a:rPr>
              <a:t>.</a:t>
            </a:r>
            <a:endParaRPr sz="2400" dirty="0">
              <a:latin typeface="Comic Sans MS"/>
              <a:ea typeface="Comic Sans MS"/>
              <a:cs typeface="Comic Sans MS"/>
              <a:sym typeface="Comic Sans MS"/>
            </a:endParaRPr>
          </a:p>
          <a:p>
            <a:pPr marL="0" lvl="0" indent="0" algn="l" rtl="0">
              <a:lnSpc>
                <a:spcPct val="100000"/>
              </a:lnSpc>
              <a:spcBef>
                <a:spcPts val="1400"/>
              </a:spcBef>
              <a:spcAft>
                <a:spcPts val="0"/>
              </a:spcAft>
              <a:buNone/>
            </a:pPr>
            <a:endParaRPr lang="lt-LT" sz="2400" dirty="0">
              <a:latin typeface="Comic Sans MS"/>
              <a:ea typeface="Comic Sans MS"/>
              <a:cs typeface="Comic Sans MS"/>
              <a:sym typeface="Comic Sans MS"/>
            </a:endParaRPr>
          </a:p>
          <a:p>
            <a:pPr marL="0" lvl="0" indent="0" algn="l" rtl="0">
              <a:lnSpc>
                <a:spcPct val="100000"/>
              </a:lnSpc>
              <a:spcBef>
                <a:spcPts val="1400"/>
              </a:spcBef>
              <a:spcAft>
                <a:spcPts val="0"/>
              </a:spcAft>
              <a:buNone/>
            </a:pPr>
            <a:endParaRPr lang="lt-LT" sz="2400" dirty="0">
              <a:latin typeface="Comic Sans MS"/>
              <a:ea typeface="Comic Sans MS"/>
              <a:cs typeface="Comic Sans MS"/>
              <a:sym typeface="Comic Sans MS"/>
            </a:endParaRPr>
          </a:p>
          <a:p>
            <a:pPr marL="0" lvl="0" indent="0" algn="l" rtl="0">
              <a:lnSpc>
                <a:spcPct val="100000"/>
              </a:lnSpc>
              <a:spcBef>
                <a:spcPts val="1400"/>
              </a:spcBef>
              <a:spcAft>
                <a:spcPts val="0"/>
              </a:spcAft>
              <a:buNone/>
            </a:pPr>
            <a:endParaRPr lang="lt-LT" sz="2400" dirty="0">
              <a:latin typeface="Comic Sans MS"/>
              <a:ea typeface="Comic Sans MS"/>
              <a:cs typeface="Comic Sans MS"/>
              <a:sym typeface="Comic Sans MS"/>
            </a:endParaRPr>
          </a:p>
          <a:p>
            <a:pPr marL="0" lvl="0" indent="0" algn="l" rtl="0">
              <a:lnSpc>
                <a:spcPct val="100000"/>
              </a:lnSpc>
              <a:spcBef>
                <a:spcPts val="1400"/>
              </a:spcBef>
              <a:spcAft>
                <a:spcPts val="0"/>
              </a:spcAft>
              <a:buNone/>
            </a:pPr>
            <a:r>
              <a:rPr lang="lt-LT" sz="2400" dirty="0">
                <a:latin typeface="Comic Sans MS"/>
                <a:ea typeface="Comic Sans MS"/>
                <a:cs typeface="Comic Sans MS"/>
                <a:sym typeface="Comic Sans MS"/>
              </a:rPr>
              <a:t>OUR MOTTO:</a:t>
            </a:r>
            <a:r>
              <a:rPr lang="lt-LT" sz="2400" b="1" dirty="0">
                <a:latin typeface="Comic Sans MS"/>
                <a:ea typeface="Comic Sans MS"/>
                <a:cs typeface="Comic Sans MS"/>
                <a:sym typeface="Comic Sans MS"/>
              </a:rPr>
              <a:t> </a:t>
            </a:r>
            <a:endParaRPr sz="2400" b="1" dirty="0">
              <a:latin typeface="Comic Sans MS"/>
              <a:ea typeface="Comic Sans MS"/>
              <a:cs typeface="Comic Sans MS"/>
              <a:sym typeface="Comic Sans MS"/>
            </a:endParaRPr>
          </a:p>
          <a:p>
            <a:pPr marL="0" lvl="0" indent="0" algn="l" rtl="0">
              <a:lnSpc>
                <a:spcPct val="100000"/>
              </a:lnSpc>
              <a:spcBef>
                <a:spcPts val="1400"/>
              </a:spcBef>
              <a:spcAft>
                <a:spcPts val="0"/>
              </a:spcAft>
              <a:buNone/>
            </a:pPr>
            <a:r>
              <a:rPr lang="lt-LT" sz="2400" b="1" dirty="0">
                <a:latin typeface="Comic Sans MS"/>
                <a:ea typeface="Comic Sans MS"/>
                <a:cs typeface="Comic Sans MS"/>
                <a:sym typeface="Comic Sans MS"/>
              </a:rPr>
              <a:t>“FREE + HAPPY + HEALTHY CHILDREN”</a:t>
            </a:r>
            <a:endParaRPr sz="2400" b="1" dirty="0">
              <a:latin typeface="Comic Sans MS"/>
              <a:ea typeface="Comic Sans MS"/>
              <a:cs typeface="Comic Sans MS"/>
              <a:sym typeface="Comic Sans MS"/>
            </a:endParaRPr>
          </a:p>
        </p:txBody>
      </p:sp>
      <p:pic>
        <p:nvPicPr>
          <p:cNvPr id="137" name="Google Shape;137;g12526cd2eaa_0_16"/>
          <p:cNvPicPr preferRelativeResize="0"/>
          <p:nvPr/>
        </p:nvPicPr>
        <p:blipFill>
          <a:blip r:embed="rId3">
            <a:alphaModFix/>
          </a:blip>
          <a:stretch>
            <a:fillRect/>
          </a:stretch>
        </p:blipFill>
        <p:spPr>
          <a:xfrm>
            <a:off x="9221499" y="3078050"/>
            <a:ext cx="2704551" cy="3517792"/>
          </a:xfrm>
          <a:prstGeom prst="rect">
            <a:avLst/>
          </a:prstGeom>
          <a:noFill/>
          <a:ln>
            <a:noFill/>
          </a:ln>
        </p:spPr>
      </p:pic>
      <p:pic>
        <p:nvPicPr>
          <p:cNvPr id="138" name="Google Shape;138;g12526cd2eaa_0_16"/>
          <p:cNvPicPr preferRelativeResize="0"/>
          <p:nvPr/>
        </p:nvPicPr>
        <p:blipFill>
          <a:blip r:embed="rId4">
            <a:alphaModFix/>
          </a:blip>
          <a:stretch>
            <a:fillRect/>
          </a:stretch>
        </p:blipFill>
        <p:spPr>
          <a:xfrm>
            <a:off x="7912300" y="262158"/>
            <a:ext cx="4013750" cy="272240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A72CA3A-E1B2-4F98-8C92-D7B701A304E6}"/>
              </a:ext>
            </a:extLst>
          </p:cNvPr>
          <p:cNvSpPr>
            <a:spLocks noGrp="1"/>
          </p:cNvSpPr>
          <p:nvPr>
            <p:ph type="title"/>
          </p:nvPr>
        </p:nvSpPr>
        <p:spPr>
          <a:xfrm>
            <a:off x="1158240" y="307759"/>
            <a:ext cx="9875520" cy="801950"/>
          </a:xfrm>
        </p:spPr>
        <p:txBody>
          <a:bodyPr>
            <a:normAutofit/>
          </a:bodyPr>
          <a:lstStyle/>
          <a:p>
            <a:pPr algn="ctr"/>
            <a:r>
              <a:rPr lang="lt-LT" b="1" dirty="0" err="1"/>
              <a:t>Educational</a:t>
            </a:r>
            <a:r>
              <a:rPr lang="lt-LT" b="1" dirty="0"/>
              <a:t> </a:t>
            </a:r>
            <a:r>
              <a:rPr lang="lt-LT" b="1" dirty="0" err="1"/>
              <a:t>programs</a:t>
            </a:r>
            <a:endParaRPr lang="lt-LT" b="1" dirty="0"/>
          </a:p>
        </p:txBody>
      </p:sp>
      <p:sp>
        <p:nvSpPr>
          <p:cNvPr id="3" name="Teksto vietos rezervavimo ženklas 2">
            <a:extLst>
              <a:ext uri="{FF2B5EF4-FFF2-40B4-BE49-F238E27FC236}">
                <a16:creationId xmlns:a16="http://schemas.microsoft.com/office/drawing/2014/main" id="{290DE679-5C99-4E25-8BC8-CD09822791AC}"/>
              </a:ext>
            </a:extLst>
          </p:cNvPr>
          <p:cNvSpPr>
            <a:spLocks noGrp="1"/>
          </p:cNvSpPr>
          <p:nvPr>
            <p:ph type="body" idx="1"/>
          </p:nvPr>
        </p:nvSpPr>
        <p:spPr>
          <a:xfrm>
            <a:off x="618478" y="1047565"/>
            <a:ext cx="11097088" cy="5024761"/>
          </a:xfrm>
        </p:spPr>
        <p:txBody>
          <a:bodyPr>
            <a:noAutofit/>
          </a:bodyPr>
          <a:lstStyle/>
          <a:p>
            <a:r>
              <a:rPr lang="lt-LT" sz="2800" dirty="0" err="1"/>
              <a:t>Kindergarten‘s</a:t>
            </a:r>
            <a:r>
              <a:rPr lang="lt-LT" sz="2800" dirty="0"/>
              <a:t> </a:t>
            </a:r>
            <a:r>
              <a:rPr lang="lt-LT" sz="2800" dirty="0" err="1"/>
              <a:t>preschool</a:t>
            </a:r>
            <a:r>
              <a:rPr lang="lt-LT" sz="2800" dirty="0"/>
              <a:t> </a:t>
            </a:r>
            <a:r>
              <a:rPr lang="lt-LT" sz="2800" dirty="0" err="1"/>
              <a:t>education</a:t>
            </a:r>
            <a:r>
              <a:rPr lang="lt-LT" sz="2800" dirty="0"/>
              <a:t> </a:t>
            </a:r>
            <a:r>
              <a:rPr lang="lt-LT" sz="2800" dirty="0" err="1"/>
              <a:t>program</a:t>
            </a:r>
            <a:r>
              <a:rPr lang="lt-LT" sz="2800" dirty="0"/>
              <a:t> „Raudonkepuraitės kraitelė“  </a:t>
            </a:r>
            <a:r>
              <a:rPr lang="lt-LT" sz="2800" dirty="0" err="1"/>
              <a:t>for</a:t>
            </a:r>
            <a:r>
              <a:rPr lang="lt-LT" sz="2800" dirty="0"/>
              <a:t> 1-5 </a:t>
            </a:r>
            <a:r>
              <a:rPr lang="lt-LT" sz="2800" dirty="0" err="1"/>
              <a:t>years</a:t>
            </a:r>
            <a:r>
              <a:rPr lang="lt-LT" sz="2800" dirty="0"/>
              <a:t> </a:t>
            </a:r>
            <a:r>
              <a:rPr lang="lt-LT" sz="2800" dirty="0" err="1"/>
              <a:t>kids</a:t>
            </a:r>
            <a:r>
              <a:rPr lang="lt-LT" sz="2800" dirty="0"/>
              <a:t>;</a:t>
            </a:r>
          </a:p>
          <a:p>
            <a:r>
              <a:rPr lang="lt-LT" sz="2800" dirty="0" err="1"/>
              <a:t>Preschool</a:t>
            </a:r>
            <a:r>
              <a:rPr lang="lt-LT" sz="2800" dirty="0"/>
              <a:t> </a:t>
            </a:r>
            <a:r>
              <a:rPr lang="lt-LT" sz="2800" dirty="0" err="1"/>
              <a:t>education</a:t>
            </a:r>
            <a:r>
              <a:rPr lang="lt-LT" sz="2800" dirty="0"/>
              <a:t> </a:t>
            </a:r>
            <a:r>
              <a:rPr lang="lt-LT" sz="2800" dirty="0" err="1"/>
              <a:t>program</a:t>
            </a:r>
            <a:r>
              <a:rPr lang="lt-LT" sz="2800" dirty="0"/>
              <a:t> </a:t>
            </a:r>
            <a:r>
              <a:rPr lang="lt-LT" sz="2800" dirty="0" err="1"/>
              <a:t>for</a:t>
            </a:r>
            <a:r>
              <a:rPr lang="lt-LT" sz="2800" dirty="0"/>
              <a:t> 5-7 </a:t>
            </a:r>
            <a:r>
              <a:rPr lang="lt-LT" sz="2800" dirty="0" err="1"/>
              <a:t>years</a:t>
            </a:r>
            <a:r>
              <a:rPr lang="lt-LT" sz="2800" dirty="0"/>
              <a:t> </a:t>
            </a:r>
            <a:r>
              <a:rPr lang="lt-LT" sz="2800" dirty="0" err="1"/>
              <a:t>kids</a:t>
            </a:r>
            <a:r>
              <a:rPr lang="lt-LT" sz="2800" dirty="0"/>
              <a:t> (</a:t>
            </a:r>
            <a:r>
              <a:rPr lang="lt-LT" sz="2800" dirty="0" err="1"/>
              <a:t>approved</a:t>
            </a:r>
            <a:r>
              <a:rPr lang="lt-LT" sz="2800" dirty="0"/>
              <a:t> </a:t>
            </a:r>
            <a:r>
              <a:rPr lang="lt-LT" sz="2800" dirty="0" err="1"/>
              <a:t>by</a:t>
            </a:r>
            <a:r>
              <a:rPr lang="lt-LT" sz="2800" dirty="0"/>
              <a:t> </a:t>
            </a:r>
            <a:r>
              <a:rPr lang="lt-LT" sz="2800" dirty="0" err="1"/>
              <a:t>the</a:t>
            </a:r>
            <a:r>
              <a:rPr lang="lt-LT" sz="2800" dirty="0"/>
              <a:t> </a:t>
            </a:r>
            <a:r>
              <a:rPr lang="lt-LT" sz="2800" dirty="0" err="1"/>
              <a:t>Ministry</a:t>
            </a:r>
            <a:r>
              <a:rPr lang="lt-LT" sz="2800" dirty="0"/>
              <a:t> </a:t>
            </a:r>
            <a:r>
              <a:rPr lang="lt-LT" sz="2800" dirty="0" err="1"/>
              <a:t>of</a:t>
            </a:r>
            <a:r>
              <a:rPr lang="lt-LT" sz="2800" dirty="0"/>
              <a:t> </a:t>
            </a:r>
            <a:r>
              <a:rPr lang="lt-LT" sz="2800" dirty="0" err="1"/>
              <a:t>education</a:t>
            </a:r>
            <a:r>
              <a:rPr lang="lt-LT" sz="2800" dirty="0"/>
              <a:t>, </a:t>
            </a:r>
            <a:r>
              <a:rPr lang="lt-LT" sz="2800" dirty="0" err="1"/>
              <a:t>Sports</a:t>
            </a:r>
            <a:r>
              <a:rPr lang="lt-LT" sz="2800" dirty="0"/>
              <a:t> </a:t>
            </a:r>
            <a:r>
              <a:rPr lang="lt-LT" sz="2800" dirty="0" err="1"/>
              <a:t>and</a:t>
            </a:r>
            <a:r>
              <a:rPr lang="lt-LT" sz="2800" dirty="0"/>
              <a:t> </a:t>
            </a:r>
            <a:r>
              <a:rPr lang="lt-LT" sz="2800" dirty="0" err="1"/>
              <a:t>Science</a:t>
            </a:r>
            <a:r>
              <a:rPr lang="lt-LT" sz="2800" dirty="0"/>
              <a:t>);</a:t>
            </a:r>
          </a:p>
          <a:p>
            <a:r>
              <a:rPr lang="lt-LT" sz="2800" dirty="0" err="1"/>
              <a:t>Internacional</a:t>
            </a:r>
            <a:r>
              <a:rPr lang="lt-LT" sz="2800" dirty="0"/>
              <a:t> </a:t>
            </a:r>
            <a:r>
              <a:rPr lang="lt-LT" sz="2800" dirty="0" err="1"/>
              <a:t>childres‘s</a:t>
            </a:r>
            <a:r>
              <a:rPr lang="lt-LT" sz="2800" dirty="0"/>
              <a:t> </a:t>
            </a:r>
            <a:r>
              <a:rPr lang="lt-LT" sz="2800" dirty="0" err="1"/>
              <a:t>socializacion</a:t>
            </a:r>
            <a:r>
              <a:rPr lang="lt-LT" sz="2800" dirty="0"/>
              <a:t> </a:t>
            </a:r>
            <a:r>
              <a:rPr lang="lt-LT" sz="2800" dirty="0" err="1"/>
              <a:t>program</a:t>
            </a:r>
            <a:r>
              <a:rPr lang="lt-LT" sz="2800" dirty="0"/>
              <a:t> „</a:t>
            </a:r>
            <a:r>
              <a:rPr lang="lt-LT" sz="2800" dirty="0" err="1"/>
              <a:t>Zipio</a:t>
            </a:r>
            <a:r>
              <a:rPr lang="lt-LT" sz="2800" dirty="0"/>
              <a:t> draugai“ </a:t>
            </a:r>
            <a:r>
              <a:rPr lang="lt-LT" sz="2800" dirty="0" err="1"/>
              <a:t>for</a:t>
            </a:r>
            <a:r>
              <a:rPr lang="lt-LT" sz="2800" dirty="0"/>
              <a:t> 5-6 </a:t>
            </a:r>
            <a:r>
              <a:rPr lang="lt-LT" sz="2800" dirty="0" err="1"/>
              <a:t>years</a:t>
            </a:r>
            <a:r>
              <a:rPr lang="lt-LT" sz="2800" dirty="0"/>
              <a:t> </a:t>
            </a:r>
            <a:r>
              <a:rPr lang="lt-LT" sz="2800" dirty="0" err="1"/>
              <a:t>kids</a:t>
            </a:r>
            <a:r>
              <a:rPr lang="lt-LT" sz="2800" dirty="0"/>
              <a:t>;</a:t>
            </a:r>
          </a:p>
          <a:p>
            <a:r>
              <a:rPr lang="lt-LT" sz="2800" dirty="0" err="1"/>
              <a:t>Social-emocional</a:t>
            </a:r>
            <a:r>
              <a:rPr lang="lt-LT" sz="2800" dirty="0"/>
              <a:t> </a:t>
            </a:r>
            <a:r>
              <a:rPr lang="lt-LT" sz="2800" dirty="0" err="1"/>
              <a:t>education</a:t>
            </a:r>
            <a:r>
              <a:rPr lang="lt-LT" sz="2800" dirty="0"/>
              <a:t> </a:t>
            </a:r>
            <a:r>
              <a:rPr lang="lt-LT" sz="2800" dirty="0" err="1"/>
              <a:t>program</a:t>
            </a:r>
            <a:r>
              <a:rPr lang="lt-LT" sz="2800" dirty="0"/>
              <a:t> „Dramblys“.</a:t>
            </a:r>
          </a:p>
          <a:p>
            <a:r>
              <a:rPr lang="lt-LT" sz="2800" dirty="0" err="1"/>
              <a:t>All</a:t>
            </a:r>
            <a:r>
              <a:rPr lang="lt-LT" sz="2800" dirty="0"/>
              <a:t> </a:t>
            </a:r>
            <a:r>
              <a:rPr lang="lt-LT" sz="2800" dirty="0" err="1"/>
              <a:t>programs</a:t>
            </a:r>
            <a:r>
              <a:rPr lang="lt-LT" sz="2800" dirty="0"/>
              <a:t> </a:t>
            </a:r>
            <a:r>
              <a:rPr lang="lt-LT" sz="2800" dirty="0" err="1"/>
              <a:t>develop</a:t>
            </a:r>
            <a:r>
              <a:rPr lang="lt-LT" sz="2800" dirty="0"/>
              <a:t> </a:t>
            </a:r>
            <a:r>
              <a:rPr lang="lt-LT" sz="2800" dirty="0" err="1"/>
              <a:t>children‘s</a:t>
            </a:r>
            <a:r>
              <a:rPr lang="lt-LT" sz="2800" dirty="0"/>
              <a:t> </a:t>
            </a:r>
            <a:r>
              <a:rPr lang="lt-LT" sz="2800" dirty="0" err="1"/>
              <a:t>competencies</a:t>
            </a:r>
            <a:r>
              <a:rPr lang="lt-LT" sz="2800" dirty="0"/>
              <a:t> (</a:t>
            </a:r>
            <a:r>
              <a:rPr lang="lt-LT" sz="2800" dirty="0" err="1"/>
              <a:t>communication</a:t>
            </a:r>
            <a:r>
              <a:rPr lang="lt-LT" sz="2800" dirty="0"/>
              <a:t>, </a:t>
            </a:r>
            <a:r>
              <a:rPr lang="lt-LT" sz="2800" dirty="0" err="1"/>
              <a:t>cultural</a:t>
            </a:r>
            <a:r>
              <a:rPr lang="lt-LT" sz="2800" dirty="0"/>
              <a:t>, </a:t>
            </a:r>
            <a:r>
              <a:rPr lang="lt-LT" sz="2800" dirty="0" err="1"/>
              <a:t>creativity</a:t>
            </a:r>
            <a:r>
              <a:rPr lang="lt-LT" sz="2800" dirty="0"/>
              <a:t>, </a:t>
            </a:r>
            <a:r>
              <a:rPr lang="lt-LT" sz="2800" dirty="0" err="1"/>
              <a:t>cognitive</a:t>
            </a:r>
            <a:r>
              <a:rPr lang="lt-LT" sz="2800" dirty="0"/>
              <a:t>, </a:t>
            </a:r>
            <a:r>
              <a:rPr lang="lt-LT" sz="2800" dirty="0" err="1"/>
              <a:t>citizenship</a:t>
            </a:r>
            <a:r>
              <a:rPr lang="lt-LT" sz="2800" dirty="0"/>
              <a:t>, </a:t>
            </a:r>
            <a:r>
              <a:rPr lang="lt-LT" sz="2800" dirty="0" err="1"/>
              <a:t>digital</a:t>
            </a:r>
            <a:r>
              <a:rPr lang="lt-LT" sz="2800" dirty="0"/>
              <a:t>, </a:t>
            </a:r>
            <a:r>
              <a:rPr lang="lt-LT" sz="2800" dirty="0" err="1"/>
              <a:t>social</a:t>
            </a:r>
            <a:r>
              <a:rPr lang="lt-LT" sz="2800" dirty="0"/>
              <a:t>, </a:t>
            </a:r>
            <a:r>
              <a:rPr lang="lt-LT" sz="2800" dirty="0" err="1"/>
              <a:t>emocional</a:t>
            </a:r>
            <a:r>
              <a:rPr lang="lt-LT" sz="2800" dirty="0"/>
              <a:t>, </a:t>
            </a:r>
            <a:r>
              <a:rPr lang="lt-LT" sz="2800" dirty="0" err="1"/>
              <a:t>healthy</a:t>
            </a:r>
            <a:r>
              <a:rPr lang="lt-LT" sz="2800" dirty="0"/>
              <a:t> </a:t>
            </a:r>
            <a:r>
              <a:rPr lang="lt-LT" sz="2800" dirty="0" err="1"/>
              <a:t>lifestyle</a:t>
            </a:r>
            <a:r>
              <a:rPr lang="lt-LT" sz="2800" dirty="0"/>
              <a:t>) </a:t>
            </a:r>
            <a:r>
              <a:rPr lang="lt-LT" sz="2800" dirty="0" err="1"/>
              <a:t>and</a:t>
            </a:r>
            <a:r>
              <a:rPr lang="lt-LT" sz="2800" dirty="0"/>
              <a:t> </a:t>
            </a:r>
            <a:r>
              <a:rPr lang="lt-LT" sz="2800" dirty="0" err="1"/>
              <a:t>prepare</a:t>
            </a:r>
            <a:r>
              <a:rPr lang="lt-LT" sz="2800" dirty="0"/>
              <a:t> </a:t>
            </a:r>
            <a:r>
              <a:rPr lang="lt-LT" sz="2800" dirty="0" err="1"/>
              <a:t>them</a:t>
            </a:r>
            <a:r>
              <a:rPr lang="lt-LT" sz="2800" dirty="0"/>
              <a:t> </a:t>
            </a:r>
            <a:r>
              <a:rPr lang="lt-LT" sz="2800" dirty="0" err="1"/>
              <a:t>for</a:t>
            </a:r>
            <a:r>
              <a:rPr lang="lt-LT" sz="2800" dirty="0"/>
              <a:t> </a:t>
            </a:r>
            <a:r>
              <a:rPr lang="lt-LT" sz="2800" dirty="0" err="1"/>
              <a:t>school</a:t>
            </a:r>
            <a:r>
              <a:rPr lang="lt-LT" sz="2800" dirty="0"/>
              <a:t> </a:t>
            </a:r>
            <a:r>
              <a:rPr lang="lt-LT" sz="2800" dirty="0" err="1"/>
              <a:t>and</a:t>
            </a:r>
            <a:r>
              <a:rPr lang="lt-LT" sz="2800" dirty="0"/>
              <a:t> are </a:t>
            </a:r>
            <a:r>
              <a:rPr lang="lt-LT" sz="2800" dirty="0" err="1"/>
              <a:t>of</a:t>
            </a:r>
            <a:r>
              <a:rPr lang="lt-LT" sz="2800" dirty="0"/>
              <a:t> </a:t>
            </a:r>
            <a:r>
              <a:rPr lang="lt-LT" sz="2800" dirty="0" err="1"/>
              <a:t>cours</a:t>
            </a:r>
            <a:r>
              <a:rPr lang="lt-LT" sz="2800" dirty="0"/>
              <a:t> </a:t>
            </a:r>
            <a:r>
              <a:rPr lang="lt-LT" sz="2800" dirty="0" err="1"/>
              <a:t>interrelated</a:t>
            </a:r>
            <a:r>
              <a:rPr lang="lt-LT" sz="2800" dirty="0"/>
              <a:t>.</a:t>
            </a:r>
          </a:p>
        </p:txBody>
      </p:sp>
    </p:spTree>
    <p:extLst>
      <p:ext uri="{BB962C8B-B14F-4D97-AF65-F5344CB8AC3E}">
        <p14:creationId xmlns:p14="http://schemas.microsoft.com/office/powerpoint/2010/main" val="3524993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384EC67-F9A6-401B-8313-7D592DA3A6A1}"/>
              </a:ext>
            </a:extLst>
          </p:cNvPr>
          <p:cNvSpPr>
            <a:spLocks noGrp="1"/>
          </p:cNvSpPr>
          <p:nvPr>
            <p:ph type="title"/>
          </p:nvPr>
        </p:nvSpPr>
        <p:spPr>
          <a:xfrm>
            <a:off x="1427526" y="235439"/>
            <a:ext cx="9875520" cy="464599"/>
          </a:xfrm>
        </p:spPr>
        <p:txBody>
          <a:bodyPr>
            <a:normAutofit fontScale="90000"/>
          </a:bodyPr>
          <a:lstStyle/>
          <a:p>
            <a:pPr algn="ctr"/>
            <a:r>
              <a:rPr lang="lt-LT" b="1" dirty="0" err="1"/>
              <a:t>Our</a:t>
            </a:r>
            <a:r>
              <a:rPr lang="lt-LT" b="1" dirty="0"/>
              <a:t> </a:t>
            </a:r>
            <a:r>
              <a:rPr lang="lt-LT" b="1" dirty="0" err="1"/>
              <a:t>day</a:t>
            </a:r>
            <a:r>
              <a:rPr lang="lt-LT" b="1" dirty="0"/>
              <a:t> </a:t>
            </a:r>
            <a:r>
              <a:rPr lang="lt-LT" b="1" dirty="0" err="1"/>
              <a:t>in</a:t>
            </a:r>
            <a:r>
              <a:rPr lang="lt-LT" b="1" dirty="0"/>
              <a:t> </a:t>
            </a:r>
            <a:r>
              <a:rPr lang="lt-LT" b="1" dirty="0" err="1"/>
              <a:t>kindergarten</a:t>
            </a:r>
            <a:r>
              <a:rPr lang="lt-LT" b="1" dirty="0"/>
              <a:t> (10 h. 30 min.):</a:t>
            </a:r>
          </a:p>
        </p:txBody>
      </p:sp>
      <p:sp>
        <p:nvSpPr>
          <p:cNvPr id="3" name="Teksto vietos rezervavimo ženklas 2">
            <a:extLst>
              <a:ext uri="{FF2B5EF4-FFF2-40B4-BE49-F238E27FC236}">
                <a16:creationId xmlns:a16="http://schemas.microsoft.com/office/drawing/2014/main" id="{3A232712-D07D-415D-BE73-34A59CA1BCE9}"/>
              </a:ext>
            </a:extLst>
          </p:cNvPr>
          <p:cNvSpPr>
            <a:spLocks noGrp="1"/>
          </p:cNvSpPr>
          <p:nvPr>
            <p:ph type="body" idx="1"/>
          </p:nvPr>
        </p:nvSpPr>
        <p:spPr>
          <a:xfrm>
            <a:off x="3657599" y="719091"/>
            <a:ext cx="5270377" cy="5582577"/>
          </a:xfrm>
        </p:spPr>
        <p:txBody>
          <a:bodyPr>
            <a:normAutofit lnSpcReduction="10000"/>
          </a:bodyPr>
          <a:lstStyle/>
          <a:p>
            <a:r>
              <a:rPr lang="lt-LT" dirty="0" err="1"/>
              <a:t>Kindergarten</a:t>
            </a:r>
            <a:r>
              <a:rPr lang="lt-LT" dirty="0"/>
              <a:t> </a:t>
            </a:r>
            <a:r>
              <a:rPr lang="lt-LT" dirty="0" err="1"/>
              <a:t>opens</a:t>
            </a:r>
            <a:r>
              <a:rPr lang="lt-LT" dirty="0"/>
              <a:t> at 7 am;</a:t>
            </a:r>
          </a:p>
          <a:p>
            <a:r>
              <a:rPr lang="lt-LT" dirty="0"/>
              <a:t>At 8 am – </a:t>
            </a:r>
            <a:r>
              <a:rPr lang="lt-LT" dirty="0" err="1"/>
              <a:t>morning</a:t>
            </a:r>
            <a:r>
              <a:rPr lang="lt-LT" dirty="0"/>
              <a:t> </a:t>
            </a:r>
            <a:r>
              <a:rPr lang="lt-LT" dirty="0" err="1"/>
              <a:t>exercise</a:t>
            </a:r>
            <a:r>
              <a:rPr lang="lt-LT" dirty="0"/>
              <a:t>;</a:t>
            </a:r>
          </a:p>
          <a:p>
            <a:r>
              <a:rPr lang="lt-LT" dirty="0"/>
              <a:t>At 8,12 am – </a:t>
            </a:r>
            <a:r>
              <a:rPr lang="lt-LT" dirty="0" err="1"/>
              <a:t>breakfast</a:t>
            </a:r>
            <a:r>
              <a:rPr lang="lt-LT" dirty="0"/>
              <a:t>;</a:t>
            </a:r>
          </a:p>
          <a:p>
            <a:r>
              <a:rPr lang="lt-LT" dirty="0"/>
              <a:t>At 9 am – </a:t>
            </a:r>
            <a:r>
              <a:rPr lang="lt-LT" dirty="0" err="1"/>
              <a:t>lessons</a:t>
            </a:r>
            <a:r>
              <a:rPr lang="lt-LT" dirty="0"/>
              <a:t>;</a:t>
            </a:r>
          </a:p>
          <a:p>
            <a:r>
              <a:rPr lang="lt-LT" dirty="0"/>
              <a:t>At 10 am – </a:t>
            </a:r>
            <a:r>
              <a:rPr lang="lt-LT" dirty="0" err="1"/>
              <a:t>snack</a:t>
            </a:r>
            <a:r>
              <a:rPr lang="lt-LT" dirty="0"/>
              <a:t> (</a:t>
            </a:r>
            <a:r>
              <a:rPr lang="lt-LT" dirty="0" err="1"/>
              <a:t>fruits</a:t>
            </a:r>
            <a:r>
              <a:rPr lang="lt-LT" dirty="0"/>
              <a:t>, </a:t>
            </a:r>
            <a:r>
              <a:rPr lang="lt-LT" dirty="0" err="1"/>
              <a:t>vegetables</a:t>
            </a:r>
            <a:r>
              <a:rPr lang="lt-LT" dirty="0"/>
              <a:t>, </a:t>
            </a:r>
            <a:r>
              <a:rPr lang="lt-LT" dirty="0" err="1"/>
              <a:t>nuts</a:t>
            </a:r>
            <a:r>
              <a:rPr lang="lt-LT" dirty="0"/>
              <a:t>);</a:t>
            </a:r>
          </a:p>
          <a:p>
            <a:r>
              <a:rPr lang="lt-LT" dirty="0"/>
              <a:t>At 10,40 am – </a:t>
            </a:r>
            <a:r>
              <a:rPr lang="lt-LT" dirty="0" err="1"/>
              <a:t>time</a:t>
            </a:r>
            <a:r>
              <a:rPr lang="lt-LT" dirty="0"/>
              <a:t> </a:t>
            </a:r>
            <a:r>
              <a:rPr lang="lt-LT" dirty="0" err="1"/>
              <a:t>outside</a:t>
            </a:r>
            <a:r>
              <a:rPr lang="lt-LT" dirty="0"/>
              <a:t>;</a:t>
            </a:r>
          </a:p>
          <a:p>
            <a:r>
              <a:rPr lang="lt-LT" dirty="0" err="1"/>
              <a:t>From</a:t>
            </a:r>
            <a:r>
              <a:rPr lang="lt-LT" dirty="0"/>
              <a:t> 11,30 am – </a:t>
            </a:r>
            <a:r>
              <a:rPr lang="lt-LT" dirty="0" err="1"/>
              <a:t>lunch</a:t>
            </a:r>
            <a:r>
              <a:rPr lang="lt-LT" dirty="0"/>
              <a:t>;</a:t>
            </a:r>
          </a:p>
          <a:p>
            <a:r>
              <a:rPr lang="lt-LT" dirty="0" err="1"/>
              <a:t>From</a:t>
            </a:r>
            <a:r>
              <a:rPr lang="lt-LT" dirty="0"/>
              <a:t> 12 am </a:t>
            </a:r>
            <a:r>
              <a:rPr lang="lt-LT" dirty="0" err="1"/>
              <a:t>till</a:t>
            </a:r>
            <a:r>
              <a:rPr lang="lt-LT" dirty="0"/>
              <a:t> 2,30 </a:t>
            </a:r>
            <a:r>
              <a:rPr lang="lt-LT" dirty="0" err="1"/>
              <a:t>pm</a:t>
            </a:r>
            <a:r>
              <a:rPr lang="lt-LT" dirty="0"/>
              <a:t> – </a:t>
            </a:r>
            <a:r>
              <a:rPr lang="lt-LT" dirty="0" err="1"/>
              <a:t>rest</a:t>
            </a:r>
            <a:r>
              <a:rPr lang="lt-LT" dirty="0"/>
              <a:t>;</a:t>
            </a:r>
          </a:p>
          <a:p>
            <a:r>
              <a:rPr lang="lt-LT" dirty="0"/>
              <a:t>At 3,30 </a:t>
            </a:r>
            <a:r>
              <a:rPr lang="lt-LT" dirty="0" err="1"/>
              <a:t>pm</a:t>
            </a:r>
            <a:r>
              <a:rPr lang="lt-LT" dirty="0"/>
              <a:t> – </a:t>
            </a:r>
            <a:r>
              <a:rPr lang="lt-LT" dirty="0" err="1"/>
              <a:t>dinner</a:t>
            </a:r>
            <a:r>
              <a:rPr lang="lt-LT" dirty="0"/>
              <a:t>;</a:t>
            </a:r>
          </a:p>
          <a:p>
            <a:r>
              <a:rPr lang="lt-LT" dirty="0" err="1"/>
              <a:t>From</a:t>
            </a:r>
            <a:r>
              <a:rPr lang="lt-LT" dirty="0"/>
              <a:t> 4 </a:t>
            </a:r>
            <a:r>
              <a:rPr lang="lt-LT" dirty="0" err="1"/>
              <a:t>pm</a:t>
            </a:r>
            <a:r>
              <a:rPr lang="lt-LT" dirty="0"/>
              <a:t> – </a:t>
            </a:r>
            <a:r>
              <a:rPr lang="lt-LT" dirty="0" err="1"/>
              <a:t>time</a:t>
            </a:r>
            <a:r>
              <a:rPr lang="lt-LT" dirty="0"/>
              <a:t> </a:t>
            </a:r>
            <a:r>
              <a:rPr lang="lt-LT" dirty="0" err="1"/>
              <a:t>outside</a:t>
            </a:r>
            <a:r>
              <a:rPr lang="lt-LT" dirty="0"/>
              <a:t> </a:t>
            </a:r>
            <a:r>
              <a:rPr lang="lt-LT" dirty="0" err="1"/>
              <a:t>or</a:t>
            </a:r>
            <a:r>
              <a:rPr lang="lt-LT" dirty="0"/>
              <a:t> </a:t>
            </a:r>
            <a:r>
              <a:rPr lang="lt-LT" dirty="0" err="1"/>
              <a:t>inside</a:t>
            </a:r>
            <a:r>
              <a:rPr lang="lt-LT" dirty="0"/>
              <a:t> </a:t>
            </a:r>
            <a:r>
              <a:rPr lang="lt-LT" dirty="0" err="1"/>
              <a:t>activities</a:t>
            </a:r>
            <a:r>
              <a:rPr lang="lt-LT" dirty="0"/>
              <a:t>;</a:t>
            </a:r>
          </a:p>
          <a:p>
            <a:r>
              <a:rPr lang="lt-LT" dirty="0" err="1"/>
              <a:t>Kindergarten</a:t>
            </a:r>
            <a:r>
              <a:rPr lang="lt-LT" dirty="0"/>
              <a:t> </a:t>
            </a:r>
            <a:r>
              <a:rPr lang="lt-LT" dirty="0" err="1"/>
              <a:t>closed</a:t>
            </a:r>
            <a:r>
              <a:rPr lang="lt-LT" dirty="0"/>
              <a:t> at 5,30 </a:t>
            </a:r>
            <a:r>
              <a:rPr lang="lt-LT" dirty="0" err="1"/>
              <a:t>pm</a:t>
            </a:r>
            <a:r>
              <a:rPr lang="lt-LT" dirty="0"/>
              <a:t> </a:t>
            </a:r>
          </a:p>
        </p:txBody>
      </p:sp>
      <p:pic>
        <p:nvPicPr>
          <p:cNvPr id="5" name="Paveikslėlis 4">
            <a:extLst>
              <a:ext uri="{FF2B5EF4-FFF2-40B4-BE49-F238E27FC236}">
                <a16:creationId xmlns:a16="http://schemas.microsoft.com/office/drawing/2014/main" id="{F40E10D0-197B-45C6-8E5E-636D9909A616}"/>
              </a:ext>
            </a:extLst>
          </p:cNvPr>
          <p:cNvPicPr>
            <a:picLocks noChangeAspect="1"/>
          </p:cNvPicPr>
          <p:nvPr/>
        </p:nvPicPr>
        <p:blipFill>
          <a:blip r:embed="rId2"/>
          <a:stretch>
            <a:fillRect/>
          </a:stretch>
        </p:blipFill>
        <p:spPr>
          <a:xfrm>
            <a:off x="142114" y="709770"/>
            <a:ext cx="2671587" cy="2003690"/>
          </a:xfrm>
          <a:prstGeom prst="rect">
            <a:avLst/>
          </a:prstGeom>
        </p:spPr>
      </p:pic>
      <p:pic>
        <p:nvPicPr>
          <p:cNvPr id="7" name="Paveikslėlis 6">
            <a:extLst>
              <a:ext uri="{FF2B5EF4-FFF2-40B4-BE49-F238E27FC236}">
                <a16:creationId xmlns:a16="http://schemas.microsoft.com/office/drawing/2014/main" id="{FA19936F-E28D-4926-BBF4-A04E6C9FC48C}"/>
              </a:ext>
            </a:extLst>
          </p:cNvPr>
          <p:cNvPicPr>
            <a:picLocks noChangeAspect="1"/>
          </p:cNvPicPr>
          <p:nvPr/>
        </p:nvPicPr>
        <p:blipFill>
          <a:blip r:embed="rId3"/>
          <a:stretch>
            <a:fillRect/>
          </a:stretch>
        </p:blipFill>
        <p:spPr>
          <a:xfrm>
            <a:off x="9912218" y="742766"/>
            <a:ext cx="2082623" cy="2450553"/>
          </a:xfrm>
          <a:prstGeom prst="rect">
            <a:avLst/>
          </a:prstGeom>
        </p:spPr>
      </p:pic>
      <p:pic>
        <p:nvPicPr>
          <p:cNvPr id="11" name="Paveikslėlis 10">
            <a:extLst>
              <a:ext uri="{FF2B5EF4-FFF2-40B4-BE49-F238E27FC236}">
                <a16:creationId xmlns:a16="http://schemas.microsoft.com/office/drawing/2014/main" id="{29DF7FB6-D9E8-4A2F-93D1-E46BD785F434}"/>
              </a:ext>
            </a:extLst>
          </p:cNvPr>
          <p:cNvPicPr>
            <a:picLocks noChangeAspect="1"/>
          </p:cNvPicPr>
          <p:nvPr/>
        </p:nvPicPr>
        <p:blipFill>
          <a:blip r:embed="rId4"/>
          <a:stretch>
            <a:fillRect/>
          </a:stretch>
        </p:blipFill>
        <p:spPr>
          <a:xfrm>
            <a:off x="123694" y="2713460"/>
            <a:ext cx="2933544" cy="2026590"/>
          </a:xfrm>
          <a:prstGeom prst="rect">
            <a:avLst/>
          </a:prstGeom>
        </p:spPr>
      </p:pic>
      <p:pic>
        <p:nvPicPr>
          <p:cNvPr id="13" name="Paveikslėlis 12">
            <a:extLst>
              <a:ext uri="{FF2B5EF4-FFF2-40B4-BE49-F238E27FC236}">
                <a16:creationId xmlns:a16="http://schemas.microsoft.com/office/drawing/2014/main" id="{27FB58B0-AE53-4B78-A8D2-9EC1F13C8015}"/>
              </a:ext>
            </a:extLst>
          </p:cNvPr>
          <p:cNvPicPr>
            <a:picLocks noChangeAspect="1"/>
          </p:cNvPicPr>
          <p:nvPr/>
        </p:nvPicPr>
        <p:blipFill>
          <a:blip r:embed="rId5"/>
          <a:stretch>
            <a:fillRect/>
          </a:stretch>
        </p:blipFill>
        <p:spPr>
          <a:xfrm>
            <a:off x="91619" y="4717150"/>
            <a:ext cx="2604117" cy="1953088"/>
          </a:xfrm>
          <a:prstGeom prst="rect">
            <a:avLst/>
          </a:prstGeom>
        </p:spPr>
      </p:pic>
      <p:pic>
        <p:nvPicPr>
          <p:cNvPr id="15" name="Paveikslėlis 14">
            <a:extLst>
              <a:ext uri="{FF2B5EF4-FFF2-40B4-BE49-F238E27FC236}">
                <a16:creationId xmlns:a16="http://schemas.microsoft.com/office/drawing/2014/main" id="{9BBF3993-F463-441C-8AA6-6F3AA9611F6B}"/>
              </a:ext>
            </a:extLst>
          </p:cNvPr>
          <p:cNvPicPr>
            <a:picLocks noChangeAspect="1"/>
          </p:cNvPicPr>
          <p:nvPr/>
        </p:nvPicPr>
        <p:blipFill>
          <a:blip r:embed="rId6"/>
          <a:stretch>
            <a:fillRect/>
          </a:stretch>
        </p:blipFill>
        <p:spPr>
          <a:xfrm>
            <a:off x="9252309" y="4660595"/>
            <a:ext cx="2815997" cy="2111998"/>
          </a:xfrm>
          <a:prstGeom prst="rect">
            <a:avLst/>
          </a:prstGeom>
        </p:spPr>
      </p:pic>
      <p:pic>
        <p:nvPicPr>
          <p:cNvPr id="17" name="Paveikslėlis 16">
            <a:extLst>
              <a:ext uri="{FF2B5EF4-FFF2-40B4-BE49-F238E27FC236}">
                <a16:creationId xmlns:a16="http://schemas.microsoft.com/office/drawing/2014/main" id="{8DE4BF5E-796B-456B-A0F9-EAF27D1C8D74}"/>
              </a:ext>
            </a:extLst>
          </p:cNvPr>
          <p:cNvPicPr>
            <a:picLocks noChangeAspect="1"/>
          </p:cNvPicPr>
          <p:nvPr/>
        </p:nvPicPr>
        <p:blipFill>
          <a:blip r:embed="rId7"/>
          <a:stretch>
            <a:fillRect/>
          </a:stretch>
        </p:blipFill>
        <p:spPr>
          <a:xfrm>
            <a:off x="9538688" y="2990273"/>
            <a:ext cx="2456153" cy="1842115"/>
          </a:xfrm>
          <a:prstGeom prst="rect">
            <a:avLst/>
          </a:prstGeom>
        </p:spPr>
      </p:pic>
    </p:spTree>
    <p:extLst>
      <p:ext uri="{BB962C8B-B14F-4D97-AF65-F5344CB8AC3E}">
        <p14:creationId xmlns:p14="http://schemas.microsoft.com/office/powerpoint/2010/main" val="2060363157"/>
      </p:ext>
    </p:extLst>
  </p:cSld>
  <p:clrMapOvr>
    <a:masterClrMapping/>
  </p:clrMapOvr>
</p:sld>
</file>

<file path=ppt/theme/theme1.xml><?xml version="1.0" encoding="utf-8"?>
<a:theme xmlns:a="http://schemas.openxmlformats.org/drawingml/2006/main" name="Pagrindas">
  <a:themeElements>
    <a:clrScheme name="Pagrindas">
      <a:dk1>
        <a:srgbClr val="000000"/>
      </a:dk1>
      <a:lt1>
        <a:srgbClr val="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TotalTime>
  <Words>777</Words>
  <Application>Microsoft Office PowerPoint</Application>
  <PresentationFormat>Plačiaekranė</PresentationFormat>
  <Paragraphs>84</Paragraphs>
  <Slides>22</Slides>
  <Notes>18</Notes>
  <HiddenSlides>0</HiddenSlides>
  <MMClips>0</MMClips>
  <ScaleCrop>false</ScaleCrop>
  <HeadingPairs>
    <vt:vector size="6" baseType="variant">
      <vt:variant>
        <vt:lpstr>Naudojami šriftai</vt:lpstr>
      </vt:variant>
      <vt:variant>
        <vt:i4>5</vt:i4>
      </vt:variant>
      <vt:variant>
        <vt:lpstr>Tema</vt:lpstr>
      </vt:variant>
      <vt:variant>
        <vt:i4>1</vt:i4>
      </vt:variant>
      <vt:variant>
        <vt:lpstr>Skaidrių pavadinimai</vt:lpstr>
      </vt:variant>
      <vt:variant>
        <vt:i4>22</vt:i4>
      </vt:variant>
    </vt:vector>
  </HeadingPairs>
  <TitlesOfParts>
    <vt:vector size="28" baseType="lpstr">
      <vt:lpstr>Times New Roman</vt:lpstr>
      <vt:lpstr>Corbel</vt:lpstr>
      <vt:lpstr>Comic Sans MS</vt:lpstr>
      <vt:lpstr>Algerian</vt:lpstr>
      <vt:lpstr>Arial</vt:lpstr>
      <vt:lpstr>Pagrindas</vt:lpstr>
      <vt:lpstr>Šilutė kindergarten ‘‘Raudonkepuraitė“</vt:lpstr>
      <vt:lpstr>Lithuania</vt:lpstr>
      <vt:lpstr>„PowerPoint“ pateiktis</vt:lpstr>
      <vt:lpstr>KINDERGARTEN WAS OPENED IN 1966.</vt:lpstr>
      <vt:lpstr>OUR ATTRIBUTES:</vt:lpstr>
      <vt:lpstr>KINDERGARTEN:</vt:lpstr>
      <vt:lpstr>Educational priorities:</vt:lpstr>
      <vt:lpstr>Educational programs</vt:lpstr>
      <vt:lpstr>Our day in kindergarten (10 h. 30 min.):</vt:lpstr>
      <vt:lpstr>Educational spaces:</vt:lpstr>
      <vt:lpstr>OUR MEETING PLACE FOR  TRADITIONAL FESTIVALS IN KINDERGARTEN:</vt:lpstr>
      <vt:lpstr>Children’s council and kindergarten’s council:</vt:lpstr>
      <vt:lpstr>PROJECTS: </vt:lpstr>
      <vt:lpstr>Project “SVEIKATIADA”</vt:lpstr>
      <vt:lpstr>Health living project “SVEIKATOS ŽELMENĖLIAI”</vt:lpstr>
      <vt:lpstr>Project “LIETUVOS MAŽŲJŲ ŽAIDYNĖS”</vt:lpstr>
      <vt:lpstr>Programme  ,,ZIPIO DRAUGAI”</vt:lpstr>
      <vt:lpstr>Environmental project “MES RŪŠIUOJAM”</vt:lpstr>
      <vt:lpstr>eTwinning projects</vt:lpstr>
      <vt:lpstr>Erasmus+ program  </vt:lpstr>
      <vt:lpstr>„Healthy school“</vt:lpstr>
      <vt:lpstr>We’re happy to have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Šilutė kindergarten ‘‘Raudonkepuraitė“</dc:title>
  <dc:creator>Admin</dc:creator>
  <cp:lastModifiedBy>Windows User</cp:lastModifiedBy>
  <cp:revision>28</cp:revision>
  <dcterms:created xsi:type="dcterms:W3CDTF">2022-04-20T08:55:18Z</dcterms:created>
  <dcterms:modified xsi:type="dcterms:W3CDTF">2024-01-19T07:31:03Z</dcterms:modified>
</cp:coreProperties>
</file>